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69" r:id="rId2"/>
    <p:sldId id="270" r:id="rId3"/>
    <p:sldId id="271" r:id="rId4"/>
    <p:sldId id="272" r:id="rId5"/>
    <p:sldId id="273" r:id="rId6"/>
    <p:sldId id="274"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Hardman" initials="AH" lastIdx="2" clrIdx="0">
    <p:extLst>
      <p:ext uri="{19B8F6BF-5375-455C-9EA6-DF929625EA0E}">
        <p15:presenceInfo xmlns:p15="http://schemas.microsoft.com/office/powerpoint/2012/main" userId="S::anthony.hardman@cision.com::6fe01038-401c-4843-88da-cad54ff30f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0"/>
    <p:restoredTop sz="94740"/>
  </p:normalViewPr>
  <p:slideViewPr>
    <p:cSldViewPr snapToGrid="0" snapToObjects="1">
      <p:cViewPr varScale="1">
        <p:scale>
          <a:sx n="105" d="100"/>
          <a:sy n="105" d="100"/>
        </p:scale>
        <p:origin x="1386" y="114"/>
      </p:cViewPr>
      <p:guideLst>
        <p:guide orient="horz" pos="2160"/>
        <p:guide pos="2880"/>
      </p:guideLst>
    </p:cSldViewPr>
  </p:slideViewPr>
  <p:notesTextViewPr>
    <p:cViewPr>
      <p:scale>
        <a:sx n="170" d="100"/>
        <a:sy n="170" d="100"/>
      </p:scale>
      <p:origin x="0" y="0"/>
    </p:cViewPr>
  </p:notesTextViewPr>
  <p:notesViewPr>
    <p:cSldViewPr snapToGrid="0" snapToObjects="1">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7731-12DE-43CE-A74E-6DF72C8F07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A4A956-E39F-4E42-9709-0D76F4D6CC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91501-3C6C-49B7-95CB-8B04A969C39C}" type="datetimeFigureOut">
              <a:rPr lang="en-US" smtClean="0"/>
              <a:t>12/7/2018</a:t>
            </a:fld>
            <a:endParaRPr lang="en-US"/>
          </a:p>
        </p:txBody>
      </p:sp>
      <p:sp>
        <p:nvSpPr>
          <p:cNvPr id="4" name="Footer Placeholder 3">
            <a:extLst>
              <a:ext uri="{FF2B5EF4-FFF2-40B4-BE49-F238E27FC236}">
                <a16:creationId xmlns:a16="http://schemas.microsoft.com/office/drawing/2014/main" id="{127AC7FD-9DA4-4CBB-AD23-A85A8E5BA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EE37ED-528D-4F7B-8681-1942B7248A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6132F0-D0E7-47FA-9FF8-EAE988F510A1}" type="slidenum">
              <a:rPr lang="en-US" smtClean="0"/>
              <a:t>‹#›</a:t>
            </a:fld>
            <a:endParaRPr lang="en-US"/>
          </a:p>
        </p:txBody>
      </p:sp>
    </p:spTree>
    <p:extLst>
      <p:ext uri="{BB962C8B-B14F-4D97-AF65-F5344CB8AC3E}">
        <p14:creationId xmlns:p14="http://schemas.microsoft.com/office/powerpoint/2010/main" val="114855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EA4F1-FFBF-A740-B8C5-FC5B2C24D8FC}" type="datetimeFigureOut">
              <a:rPr lang="en-US" smtClean="0"/>
              <a:t>12/7/2018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AA328-5E96-3E4E-ACA2-2252CB05E88B}" type="slidenum">
              <a:rPr lang="en-US" smtClean="0"/>
              <a:t>‹#›</a:t>
            </a:fld>
            <a:endParaRPr lang="en-US"/>
          </a:p>
        </p:txBody>
      </p:sp>
    </p:spTree>
    <p:extLst>
      <p:ext uri="{BB962C8B-B14F-4D97-AF65-F5344CB8AC3E}">
        <p14:creationId xmlns:p14="http://schemas.microsoft.com/office/powerpoint/2010/main" val="25016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10</a:t>
            </a:fld>
            <a:endParaRPr lang="en-US"/>
          </a:p>
        </p:txBody>
      </p:sp>
    </p:spTree>
    <p:extLst>
      <p:ext uri="{BB962C8B-B14F-4D97-AF65-F5344CB8AC3E}">
        <p14:creationId xmlns:p14="http://schemas.microsoft.com/office/powerpoint/2010/main" val="119973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12</a:t>
            </a:fld>
            <a:endParaRPr lang="en-US"/>
          </a:p>
        </p:txBody>
      </p:sp>
    </p:spTree>
    <p:extLst>
      <p:ext uri="{BB962C8B-B14F-4D97-AF65-F5344CB8AC3E}">
        <p14:creationId xmlns:p14="http://schemas.microsoft.com/office/powerpoint/2010/main" val="96119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AA328-5E96-3E4E-ACA2-2252CB05E88B}" type="slidenum">
              <a:rPr lang="en-US" smtClean="0"/>
              <a:t>16</a:t>
            </a:fld>
            <a:endParaRPr lang="en-US"/>
          </a:p>
        </p:txBody>
      </p:sp>
    </p:spTree>
    <p:extLst>
      <p:ext uri="{BB962C8B-B14F-4D97-AF65-F5344CB8AC3E}">
        <p14:creationId xmlns:p14="http://schemas.microsoft.com/office/powerpoint/2010/main" val="837946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January">
    <p:spTree>
      <p:nvGrpSpPr>
        <p:cNvPr id="1" name=""/>
        <p:cNvGrpSpPr/>
        <p:nvPr/>
      </p:nvGrpSpPr>
      <p:grpSpPr>
        <a:xfrm>
          <a:off x="0" y="0"/>
          <a:ext cx="0" cy="0"/>
          <a:chOff x="0" y="0"/>
          <a:chExt cx="0" cy="0"/>
        </a:xfrm>
      </p:grpSpPr>
      <p:sp>
        <p:nvSpPr>
          <p:cNvPr id="3" name="Rectangle 2"/>
          <p:cNvSpPr/>
          <p:nvPr userDrawn="1"/>
        </p:nvSpPr>
        <p:spPr>
          <a:xfrm>
            <a:off x="0" y="1"/>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15972" y="215444"/>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24774"/>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87" name="TextBox 186"/>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rgbClr val="989899"/>
                </a:solidFill>
                <a:latin typeface="Arial" charset="0"/>
                <a:ea typeface="Arial" charset="0"/>
                <a:cs typeface="Arial" charset="0"/>
              </a:rPr>
              <a:t>JANVIER</a:t>
            </a:r>
            <a:endParaRPr b="1" i="0" cap="all" spc="150" baseline="0" dirty="0">
              <a:solidFill>
                <a:srgbClr val="989899"/>
              </a:solidFill>
              <a:latin typeface="Arial" charset="0"/>
              <a:ea typeface="Arial" charset="0"/>
              <a:cs typeface="Arial" charset="0"/>
            </a:endParaRPr>
          </a:p>
        </p:txBody>
      </p:sp>
      <p:sp>
        <p:nvSpPr>
          <p:cNvPr id="175" name="Rectangle 174"/>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04" name="TextBox 103"/>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06" name="TextBox 105"/>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07" name="TextBox 106"/>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08" name="TextBox 107"/>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09" name="TextBox 108"/>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10" name="TextBox 109"/>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7" name="Pentagon 126"/>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Tree>
    <p:extLst>
      <p:ext uri="{BB962C8B-B14F-4D97-AF65-F5344CB8AC3E}">
        <p14:creationId xmlns:p14="http://schemas.microsoft.com/office/powerpoint/2010/main" val="58268026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112" userDrawn="1">
          <p15:clr>
            <a:srgbClr val="FBAE40"/>
          </p15:clr>
        </p15:guide>
        <p15:guide id="4" orient="horz" pos="4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tob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04</a:t>
            </a:r>
            <a:endParaRPr sz="800" b="1" spc="-50" dirty="0">
              <a:solidFill>
                <a:schemeClr val="accent2"/>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err="1">
                <a:solidFill>
                  <a:schemeClr val="accent1"/>
                </a:solidFill>
                <a:latin typeface="Arial" charset="0"/>
                <a:ea typeface="Arial" charset="0"/>
                <a:cs typeface="Arial" charset="0"/>
              </a:rPr>
              <a:t>OCTOBRe</a:t>
            </a:r>
            <a:endParaRPr b="1" i="0" cap="all" spc="150" baseline="0" dirty="0">
              <a:solidFill>
                <a:schemeClr val="accent1"/>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2" name="Rectangle 121"/>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1" name="TextBox 120">
            <a:extLst>
              <a:ext uri="{FF2B5EF4-FFF2-40B4-BE49-F238E27FC236}">
                <a16:creationId xmlns:a16="http://schemas.microsoft.com/office/drawing/2014/main" id="{13FC98E7-383B-4528-AD03-16ACF7F04BAF}"/>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3" name="TextBox 122">
            <a:extLst>
              <a:ext uri="{FF2B5EF4-FFF2-40B4-BE49-F238E27FC236}">
                <a16:creationId xmlns:a16="http://schemas.microsoft.com/office/drawing/2014/main" id="{E8940AFD-EA40-4B8E-8C9B-97EDA6A8FD40}"/>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CF5632DB-2723-438A-AE75-045012552F2F}"/>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73571AA8-9EAB-4AD5-99B4-3523D8EB3E78}"/>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D626B8B3-BB6A-4A16-8EC5-14938D531DDB}"/>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BFCD35A0-4C5C-435A-8146-DB277BA63FB1}"/>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1E98E346-E1DB-459F-BB12-9BFB123531C1}"/>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vember">
    <p:bg>
      <p:bgPr>
        <a:solidFill>
          <a:schemeClr val="accent3"/>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26</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err="1">
                <a:solidFill>
                  <a:schemeClr val="accent1"/>
                </a:solidFill>
                <a:latin typeface="Arial" charset="0"/>
                <a:ea typeface="Arial" charset="0"/>
                <a:cs typeface="Arial" charset="0"/>
              </a:rPr>
              <a:t>NOVEMBRe</a:t>
            </a:r>
            <a:endParaRPr b="1" i="0" cap="all" spc="150" baseline="0" dirty="0">
              <a:solidFill>
                <a:schemeClr val="accent1"/>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0" name="TextBox 119">
            <a:extLst>
              <a:ext uri="{FF2B5EF4-FFF2-40B4-BE49-F238E27FC236}">
                <a16:creationId xmlns:a16="http://schemas.microsoft.com/office/drawing/2014/main" id="{2A284782-A1C6-4526-8DB4-FC64391C71C7}"/>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1D5256A6-1F60-44C5-A384-D5B534EE8627}"/>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F07DA0C5-1F2F-4D7F-8227-224AD4A66B80}"/>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24413A6F-AC0C-4744-B01E-D0BF68F484DD}"/>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9688D21D-8E3E-49F6-84E2-E76A0F1D9279}"/>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B351CCD6-28C6-4298-8797-68C82A5FC8ED}"/>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13300703-533A-41B8-AC5F-1CB69379ADE2}"/>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ember">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p>
        </p:txBody>
      </p:sp>
      <p:sp>
        <p:nvSpPr>
          <p:cNvPr id="101" name="TextBox 100"/>
          <p:cNvSpPr txBox="1"/>
          <p:nvPr userDrawn="1"/>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03" name="TextBox 102"/>
          <p:cNvSpPr txBox="1"/>
          <p:nvPr userDrawn="1"/>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1"/>
                </a:solidFill>
                <a:latin typeface="Arial" charset="0"/>
                <a:ea typeface="Arial" charset="0"/>
                <a:cs typeface="Arial" charset="0"/>
              </a:rPr>
              <a:t>DÉCEMBRE</a:t>
            </a: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15" y="150902"/>
            <a:ext cx="640453" cy="950350"/>
          </a:xfrm>
          <a:prstGeom prst="rect">
            <a:avLst/>
          </a:prstGeom>
        </p:spPr>
      </p:pic>
      <p:sp>
        <p:nvSpPr>
          <p:cNvPr id="120" name="Rectangle 119">
            <a:extLst>
              <a:ext uri="{FF2B5EF4-FFF2-40B4-BE49-F238E27FC236}">
                <a16:creationId xmlns:a16="http://schemas.microsoft.com/office/drawing/2014/main" id="{D6933336-EF1E-5B43-BC65-30834416F888}"/>
              </a:ext>
            </a:extLst>
          </p:cNvPr>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3" name="TextBox 122">
            <a:extLst>
              <a:ext uri="{FF2B5EF4-FFF2-40B4-BE49-F238E27FC236}">
                <a16:creationId xmlns:a16="http://schemas.microsoft.com/office/drawing/2014/main" id="{FDE05754-3FA9-4672-A6FE-23FDC91E785B}"/>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2232DA4B-289E-4D00-BAAA-21D043E02F79}"/>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461DEC83-296E-4633-BFB6-321E17588308}"/>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A5FFF26F-4146-42D0-B7CF-D99BE7E1A371}"/>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7691C361-B566-4D75-B0CB-25732C230FF3}"/>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E1444AF4-50F0-4264-A7E3-62317FBEFE1F}"/>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AC1633E1-23C3-4C05-81D9-0C3DFACB3995}"/>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userDrawn="1"/>
        </p:nvSpPr>
        <p:spPr>
          <a:xfrm rot="5400000">
            <a:off x="1752689" y="-1751159"/>
            <a:ext cx="5641675" cy="9144000"/>
          </a:xfrm>
          <a:prstGeom prst="homePlate">
            <a:avLst>
              <a:gd name="adj" fmla="val 17416"/>
            </a:avLst>
          </a:prstGeom>
          <a:solidFill>
            <a:schemeClr val="accent1"/>
          </a:solidFill>
          <a:ln>
            <a:noFill/>
          </a:ln>
          <a:effectLst>
            <a:outerShdw blurRad="292100" dist="381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002419" y="2945069"/>
            <a:ext cx="5534263" cy="415498"/>
          </a:xfrm>
          <a:prstGeom prst="rect">
            <a:avLst/>
          </a:prstGeom>
          <a:noFill/>
        </p:spPr>
        <p:txBody>
          <a:bodyPr wrap="square" rtlCol="0">
            <a:spAutoFit/>
          </a:bodyPr>
          <a:lstStyle/>
          <a:p>
            <a:pPr algn="ctr"/>
            <a:r>
              <a:rPr lang="fr-FR" sz="2100" b="1" spc="300" dirty="0">
                <a:solidFill>
                  <a:schemeClr val="accent2"/>
                </a:solidFill>
              </a:rPr>
              <a:t> LE CALENDRIER ÉDITORIAL DE</a:t>
            </a:r>
            <a:endParaRPr lang="en-US" sz="2100" b="1" spc="300" dirty="0">
              <a:solidFill>
                <a:schemeClr val="accent2"/>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2655" y="1292970"/>
            <a:ext cx="1433066" cy="143306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7142" y="1292938"/>
            <a:ext cx="1433066" cy="1432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9787" y="1292074"/>
            <a:ext cx="1433066" cy="1433064"/>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6653" y="1292939"/>
            <a:ext cx="1432202" cy="1432200"/>
          </a:xfrm>
          <a:prstGeom prst="rect">
            <a:avLst/>
          </a:prstGeom>
        </p:spPr>
      </p:pic>
      <p:grpSp>
        <p:nvGrpSpPr>
          <p:cNvPr id="2" name="Group 1">
            <a:extLst>
              <a:ext uri="{FF2B5EF4-FFF2-40B4-BE49-F238E27FC236}">
                <a16:creationId xmlns:a16="http://schemas.microsoft.com/office/drawing/2014/main" id="{E76968F7-EA94-48CA-A3DD-FCE8784623AE}"/>
              </a:ext>
            </a:extLst>
          </p:cNvPr>
          <p:cNvGrpSpPr/>
          <p:nvPr userDrawn="1"/>
        </p:nvGrpSpPr>
        <p:grpSpPr>
          <a:xfrm>
            <a:off x="2240679" y="3083929"/>
            <a:ext cx="4682945" cy="2289645"/>
            <a:chOff x="2287043" y="2444872"/>
            <a:chExt cx="4682945" cy="2289645"/>
          </a:xfrm>
        </p:grpSpPr>
        <p:sp>
          <p:nvSpPr>
            <p:cNvPr id="13" name="TextBox 12"/>
            <p:cNvSpPr txBox="1"/>
            <p:nvPr userDrawn="1"/>
          </p:nvSpPr>
          <p:spPr>
            <a:xfrm>
              <a:off x="2287043" y="2487748"/>
              <a:ext cx="1363641" cy="2246769"/>
            </a:xfrm>
            <a:prstGeom prst="rect">
              <a:avLst/>
            </a:prstGeom>
            <a:noFill/>
          </p:spPr>
          <p:txBody>
            <a:bodyPr wrap="square" rtlCol="0">
              <a:spAutoFit/>
            </a:bodyPr>
            <a:lstStyle/>
            <a:p>
              <a:pPr algn="ctr"/>
              <a:r>
                <a:rPr lang="en-US" sz="14000" b="0" spc="1000" baseline="0" dirty="0">
                  <a:solidFill>
                    <a:schemeClr val="bg1"/>
                  </a:solidFill>
                </a:rPr>
                <a:t>2</a:t>
              </a:r>
            </a:p>
          </p:txBody>
        </p:sp>
        <p:sp>
          <p:nvSpPr>
            <p:cNvPr id="120" name="TextBox 119"/>
            <p:cNvSpPr txBox="1"/>
            <p:nvPr userDrawn="1"/>
          </p:nvSpPr>
          <p:spPr>
            <a:xfrm>
              <a:off x="3452275" y="2487748"/>
              <a:ext cx="1363641" cy="2246769"/>
            </a:xfrm>
            <a:prstGeom prst="rect">
              <a:avLst/>
            </a:prstGeom>
            <a:noFill/>
          </p:spPr>
          <p:txBody>
            <a:bodyPr wrap="square" rtlCol="0">
              <a:spAutoFit/>
            </a:bodyPr>
            <a:lstStyle/>
            <a:p>
              <a:pPr algn="ctr"/>
              <a:r>
                <a:rPr lang="en-US" sz="14000" b="0" spc="1000" baseline="0" dirty="0">
                  <a:solidFill>
                    <a:schemeClr val="bg1"/>
                  </a:solidFill>
                </a:rPr>
                <a:t>0</a:t>
              </a:r>
            </a:p>
          </p:txBody>
        </p:sp>
        <p:sp>
          <p:nvSpPr>
            <p:cNvPr id="121" name="TextBox 120"/>
            <p:cNvSpPr txBox="1"/>
            <p:nvPr userDrawn="1"/>
          </p:nvSpPr>
          <p:spPr>
            <a:xfrm>
              <a:off x="4520494" y="2473456"/>
              <a:ext cx="1363641" cy="2246769"/>
            </a:xfrm>
            <a:prstGeom prst="rect">
              <a:avLst/>
            </a:prstGeom>
            <a:noFill/>
          </p:spPr>
          <p:txBody>
            <a:bodyPr wrap="square" rtlCol="0">
              <a:spAutoFit/>
            </a:bodyPr>
            <a:lstStyle/>
            <a:p>
              <a:pPr algn="ctr"/>
              <a:r>
                <a:rPr lang="en-US" sz="14000" b="0" spc="1000" baseline="0" dirty="0">
                  <a:solidFill>
                    <a:schemeClr val="bg1"/>
                  </a:solidFill>
                </a:rPr>
                <a:t>1</a:t>
              </a:r>
            </a:p>
          </p:txBody>
        </p:sp>
        <p:sp>
          <p:nvSpPr>
            <p:cNvPr id="122" name="TextBox 121"/>
            <p:cNvSpPr txBox="1"/>
            <p:nvPr userDrawn="1"/>
          </p:nvSpPr>
          <p:spPr>
            <a:xfrm>
              <a:off x="5606347" y="2444872"/>
              <a:ext cx="1363641" cy="2246769"/>
            </a:xfrm>
            <a:prstGeom prst="rect">
              <a:avLst/>
            </a:prstGeom>
            <a:noFill/>
          </p:spPr>
          <p:txBody>
            <a:bodyPr wrap="square" rtlCol="0">
              <a:spAutoFit/>
            </a:bodyPr>
            <a:lstStyle/>
            <a:p>
              <a:pPr algn="ctr"/>
              <a:r>
                <a:rPr lang="en-US" sz="14000" b="0" spc="1000" baseline="0" dirty="0">
                  <a:solidFill>
                    <a:schemeClr val="bg1"/>
                  </a:solidFill>
                </a:rPr>
                <a:t>9</a:t>
              </a:r>
            </a:p>
          </p:txBody>
        </p:sp>
      </p:grpSp>
      <p:pic>
        <p:nvPicPr>
          <p:cNvPr id="123" name="Picture 1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46006" y="447143"/>
            <a:ext cx="1872292" cy="524242"/>
          </a:xfrm>
          <a:prstGeom prst="rect">
            <a:avLst/>
          </a:prstGeom>
        </p:spPr>
      </p:pic>
      <p:cxnSp>
        <p:nvCxnSpPr>
          <p:cNvPr id="15" name="Straight Connector 14"/>
          <p:cNvCxnSpPr/>
          <p:nvPr userDrawn="1"/>
        </p:nvCxnSpPr>
        <p:spPr>
          <a:xfrm>
            <a:off x="16213" y="709264"/>
            <a:ext cx="3436062"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a:off x="5606347" y="709264"/>
            <a:ext cx="3537653"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5" name="TextBox 124"/>
          <p:cNvSpPr txBox="1"/>
          <p:nvPr userDrawn="1"/>
        </p:nvSpPr>
        <p:spPr>
          <a:xfrm>
            <a:off x="1354068" y="5787452"/>
            <a:ext cx="6456167" cy="646331"/>
          </a:xfrm>
          <a:prstGeom prst="rect">
            <a:avLst/>
          </a:prstGeom>
          <a:noFill/>
        </p:spPr>
        <p:txBody>
          <a:bodyPr wrap="square" rtlCol="0">
            <a:spAutoFit/>
          </a:bodyPr>
          <a:lstStyle/>
          <a:p>
            <a:pPr algn="ctr"/>
            <a:r>
              <a:rPr lang="fr-FR" spc="300" dirty="0">
                <a:solidFill>
                  <a:schemeClr val="bg1"/>
                </a:solidFill>
              </a:rPr>
              <a:t>UN GUIDE D'UNE ANNÉE POUR PLANIFIER </a:t>
            </a:r>
          </a:p>
          <a:p>
            <a:pPr algn="ctr"/>
            <a:r>
              <a:rPr lang="fr-FR" b="1" spc="300" dirty="0">
                <a:solidFill>
                  <a:schemeClr val="bg1"/>
                </a:solidFill>
              </a:rPr>
              <a:t>LE CONTENU DE VOTRE MARQUE</a:t>
            </a:r>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8729528" cy="523220"/>
          </a:xfrm>
          <a:prstGeom prst="rect">
            <a:avLst/>
          </a:prstGeom>
          <a:noFill/>
        </p:spPr>
        <p:txBody>
          <a:bodyPr wrap="square" rtlCol="0">
            <a:spAutoFit/>
          </a:bodyPr>
          <a:lstStyle/>
          <a:p>
            <a:pPr algn="l"/>
            <a:r>
              <a:rPr lang="fr-FR" sz="2700" b="1" spc="300" dirty="0">
                <a:solidFill>
                  <a:schemeClr val="bg1"/>
                </a:solidFill>
              </a:rPr>
              <a:t>LA PLANIFICATION DE VOTRE CONTENU</a:t>
            </a:r>
            <a:endParaRPr lang="en-US" sz="2700" b="1" spc="300" dirty="0">
              <a:solidFill>
                <a:schemeClr val="bg1"/>
              </a:solidFill>
            </a:endParaRPr>
          </a:p>
        </p:txBody>
      </p:sp>
      <p:sp>
        <p:nvSpPr>
          <p:cNvPr id="17" name="TextBox 16"/>
          <p:cNvSpPr txBox="1"/>
          <p:nvPr userDrawn="1"/>
        </p:nvSpPr>
        <p:spPr>
          <a:xfrm>
            <a:off x="893135" y="1388986"/>
            <a:ext cx="7825564" cy="3906198"/>
          </a:xfrm>
          <a:prstGeom prst="rect">
            <a:avLst/>
          </a:prstGeom>
          <a:noFill/>
        </p:spPr>
        <p:txBody>
          <a:bodyPr wrap="square" rtlCol="0">
            <a:spAutoFit/>
          </a:bodyPr>
          <a:lstStyle/>
          <a:p>
            <a:pPr fontAlgn="base">
              <a:lnSpc>
                <a:spcPct val="120000"/>
              </a:lnSpc>
            </a:pPr>
            <a:r>
              <a:rPr lang="fr-FR" sz="1600" b="1" dirty="0">
                <a:solidFill>
                  <a:schemeClr val="bg2"/>
                </a:solidFill>
                <a:latin typeface="+mn-lt"/>
                <a:cs typeface="Arial"/>
              </a:rPr>
              <a:t>Commencez vos préparatifs dès maintenant</a:t>
            </a:r>
            <a:r>
              <a:rPr lang="en-US" sz="1600" b="1" dirty="0">
                <a:solidFill>
                  <a:schemeClr val="bg2"/>
                </a:solidFill>
                <a:latin typeface="+mn-lt"/>
                <a:cs typeface="Arial"/>
              </a:rPr>
              <a:t>. </a:t>
            </a:r>
            <a:r>
              <a:rPr lang="fr-FR" sz="1600" dirty="0">
                <a:solidFill>
                  <a:srgbClr val="FFFFFF"/>
                </a:solidFill>
                <a:latin typeface="+mn-lt"/>
                <a:cs typeface="Arial"/>
              </a:rPr>
              <a:t>N’attendez pas au 1er janvier pour commencer à penser à votre stratégie de contenu pour 2019. Plus vous avez de temps pour vous préparer, plus vous pouvez assurer l’efficacité de votre contenu.</a:t>
            </a:r>
          </a:p>
          <a:p>
            <a:pPr fontAlgn="base">
              <a:lnSpc>
                <a:spcPct val="120000"/>
              </a:lnSpc>
            </a:pPr>
            <a:endParaRPr lang="en-US" sz="1600" b="1" dirty="0">
              <a:solidFill>
                <a:srgbClr val="FFFFFF"/>
              </a:solidFill>
              <a:latin typeface="+mn-lt"/>
              <a:cs typeface="Arial"/>
            </a:endParaRPr>
          </a:p>
          <a:p>
            <a:pPr fontAlgn="base">
              <a:lnSpc>
                <a:spcPct val="120000"/>
              </a:lnSpc>
            </a:pPr>
            <a:r>
              <a:rPr lang="en-US" sz="1600" b="1" dirty="0" err="1">
                <a:solidFill>
                  <a:schemeClr val="bg2"/>
                </a:solidFill>
                <a:latin typeface="+mn-lt"/>
                <a:cs typeface="Arial"/>
              </a:rPr>
              <a:t>Réfléchissez</a:t>
            </a:r>
            <a:r>
              <a:rPr lang="en-US" sz="1600" b="1" dirty="0">
                <a:solidFill>
                  <a:schemeClr val="bg2"/>
                </a:solidFill>
                <a:latin typeface="+mn-lt"/>
                <a:cs typeface="Arial"/>
              </a:rPr>
              <a:t> </a:t>
            </a:r>
            <a:r>
              <a:rPr lang="en-US" sz="1600" b="1" dirty="0" err="1">
                <a:solidFill>
                  <a:schemeClr val="bg2"/>
                </a:solidFill>
                <a:latin typeface="+mn-lt"/>
                <a:cs typeface="Arial"/>
              </a:rPr>
              <a:t>avant</a:t>
            </a:r>
            <a:r>
              <a:rPr lang="en-US" sz="1600" b="1" dirty="0">
                <a:solidFill>
                  <a:schemeClr val="bg2"/>
                </a:solidFill>
                <a:latin typeface="+mn-lt"/>
                <a:cs typeface="Arial"/>
              </a:rPr>
              <a:t> de </a:t>
            </a:r>
            <a:r>
              <a:rPr lang="en-US" sz="1600" b="1" dirty="0" err="1">
                <a:solidFill>
                  <a:schemeClr val="bg2"/>
                </a:solidFill>
                <a:latin typeface="+mn-lt"/>
                <a:cs typeface="Arial"/>
              </a:rPr>
              <a:t>publier</a:t>
            </a:r>
            <a:r>
              <a:rPr lang="en-US" sz="1600" b="1" dirty="0">
                <a:solidFill>
                  <a:schemeClr val="bg2"/>
                </a:solidFill>
                <a:latin typeface="+mn-lt"/>
                <a:cs typeface="Arial"/>
              </a:rPr>
              <a:t>.</a:t>
            </a:r>
            <a:r>
              <a:rPr lang="en-US" sz="1600" dirty="0">
                <a:solidFill>
                  <a:srgbClr val="FFFFFF"/>
                </a:solidFill>
                <a:latin typeface="+mn-lt"/>
                <a:cs typeface="Arial"/>
              </a:rPr>
              <a:t> </a:t>
            </a:r>
            <a:r>
              <a:rPr lang="fr-FR" sz="1600" dirty="0">
                <a:solidFill>
                  <a:srgbClr val="FFFFFF"/>
                </a:solidFill>
                <a:latin typeface="+mn-lt"/>
                <a:cs typeface="Arial"/>
              </a:rPr>
              <a:t>Finie l’époque où l’on pouvait se contenter de publier et d’espérer que tout se passe bien. De nos jours, avec la masse de contenu qui nous entoure, vous devez élaborer une stratégie pour déterminer quels moments et quelles plateformes conviennent le mieux à la publication de votre contenu.</a:t>
            </a:r>
          </a:p>
          <a:p>
            <a:pPr fontAlgn="base">
              <a:lnSpc>
                <a:spcPct val="120000"/>
              </a:lnSpc>
            </a:pPr>
            <a:endParaRPr lang="en-US" sz="1600" b="1" dirty="0">
              <a:solidFill>
                <a:srgbClr val="FFFFFF"/>
              </a:solidFill>
              <a:latin typeface="+mn-lt"/>
              <a:cs typeface="Arial"/>
            </a:endParaRPr>
          </a:p>
          <a:p>
            <a:pPr>
              <a:lnSpc>
                <a:spcPct val="120000"/>
              </a:lnSpc>
            </a:pPr>
            <a:r>
              <a:rPr lang="fr-FR" sz="1600" b="1" dirty="0">
                <a:solidFill>
                  <a:schemeClr val="bg2"/>
                </a:solidFill>
                <a:latin typeface="+mn-lt"/>
                <a:cs typeface="Arial"/>
              </a:rPr>
              <a:t>C’est le moment d’établir un plan. </a:t>
            </a:r>
            <a:r>
              <a:rPr lang="fr-FR" sz="1600" dirty="0">
                <a:solidFill>
                  <a:srgbClr val="FFFFFF"/>
                </a:solidFill>
                <a:latin typeface="+mn-lt"/>
                <a:cs typeface="Arial"/>
              </a:rPr>
              <a:t>Ce calendrier peut vous aider à prendre les meilleures décisions possibles pour les dates de diffusion de votre contenu. Grâce à des renseignements sur les échéances clés et les événements importants et à des lignes directrices spécifiques, vous entreprendrez 2019 sur les chapeaux de roues.</a:t>
            </a: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601097"/>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779372"/>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for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dirty="0">
                <a:solidFill>
                  <a:schemeClr val="bg1"/>
                </a:solidFill>
              </a:rPr>
              <a:t>AVANT DE COMMENCER</a:t>
            </a:r>
          </a:p>
        </p:txBody>
      </p:sp>
      <p:sp>
        <p:nvSpPr>
          <p:cNvPr id="17" name="TextBox 16"/>
          <p:cNvSpPr txBox="1"/>
          <p:nvPr userDrawn="1"/>
        </p:nvSpPr>
        <p:spPr>
          <a:xfrm>
            <a:off x="893135" y="1388986"/>
            <a:ext cx="7719237" cy="3512244"/>
          </a:xfrm>
          <a:prstGeom prst="rect">
            <a:avLst/>
          </a:prstGeom>
          <a:noFill/>
        </p:spPr>
        <p:txBody>
          <a:bodyPr wrap="square" rtlCol="0">
            <a:spAutoFit/>
          </a:bodyPr>
          <a:lstStyle/>
          <a:p>
            <a:pPr fontAlgn="base"/>
            <a:r>
              <a:rPr lang="en-US" sz="1600" b="1" dirty="0" err="1">
                <a:solidFill>
                  <a:schemeClr val="tx2"/>
                </a:solidFill>
                <a:latin typeface="+mn-lt"/>
                <a:cs typeface="Arial"/>
              </a:rPr>
              <a:t>Définissez</a:t>
            </a:r>
            <a:r>
              <a:rPr lang="en-US" sz="1600" b="1" dirty="0">
                <a:solidFill>
                  <a:schemeClr val="tx2"/>
                </a:solidFill>
                <a:latin typeface="+mn-lt"/>
                <a:cs typeface="Arial"/>
              </a:rPr>
              <a:t> </a:t>
            </a:r>
            <a:r>
              <a:rPr lang="en-US" sz="1600" b="1" dirty="0" err="1">
                <a:solidFill>
                  <a:schemeClr val="tx2"/>
                </a:solidFill>
                <a:latin typeface="+mn-lt"/>
                <a:cs typeface="Arial"/>
              </a:rPr>
              <a:t>vos</a:t>
            </a:r>
            <a:r>
              <a:rPr lang="en-US" sz="1600" b="1" dirty="0">
                <a:solidFill>
                  <a:schemeClr val="tx2"/>
                </a:solidFill>
                <a:latin typeface="+mn-lt"/>
                <a:cs typeface="Arial"/>
              </a:rPr>
              <a:t> </a:t>
            </a:r>
            <a:r>
              <a:rPr lang="en-US" sz="1600" b="1" dirty="0" err="1">
                <a:solidFill>
                  <a:schemeClr val="tx2"/>
                </a:solidFill>
                <a:latin typeface="+mn-lt"/>
                <a:cs typeface="Arial"/>
              </a:rPr>
              <a:t>objectifs</a:t>
            </a:r>
            <a:r>
              <a:rPr lang="en-US" sz="1600" b="1" dirty="0">
                <a:solidFill>
                  <a:schemeClr val="tx2"/>
                </a:solidFill>
                <a:latin typeface="+mn-lt"/>
                <a:cs typeface="Arial"/>
              </a:rPr>
              <a:t>. </a:t>
            </a:r>
            <a:r>
              <a:rPr lang="en-US" sz="1600" dirty="0">
                <a:solidFill>
                  <a:srgbClr val="FFFFFF"/>
                </a:solidFill>
                <a:latin typeface="+mn-lt"/>
                <a:cs typeface="Arial"/>
              </a:rPr>
              <a:t>Q</a:t>
            </a:r>
            <a:r>
              <a:rPr lang="fr-FR" sz="1600" dirty="0" err="1">
                <a:solidFill>
                  <a:srgbClr val="FFFFFF"/>
                </a:solidFill>
                <a:latin typeface="+mn-lt"/>
                <a:cs typeface="Arial"/>
              </a:rPr>
              <a:t>ue</a:t>
            </a:r>
            <a:r>
              <a:rPr lang="fr-FR" sz="1600" dirty="0">
                <a:solidFill>
                  <a:srgbClr val="FFFFFF"/>
                </a:solidFill>
                <a:latin typeface="+mn-lt"/>
                <a:cs typeface="Arial"/>
              </a:rPr>
              <a:t> souhaitez-vous accomplir avec votre contenu? Quel auditoire voulez-vous joindre? Les réponses à ces questions vous guideront dans l’élaboration de votre stratégie de contenu.</a:t>
            </a:r>
            <a:endParaRPr lang="en-US" sz="1600" dirty="0">
              <a:solidFill>
                <a:srgbClr val="FFFFFF"/>
              </a:solidFill>
              <a:latin typeface="+mn-lt"/>
              <a:cs typeface="Arial"/>
            </a:endParaRPr>
          </a:p>
          <a:p>
            <a:pPr fontAlgn="base"/>
            <a:endParaRPr lang="en-US" sz="1600" dirty="0">
              <a:solidFill>
                <a:srgbClr val="FFFFFF"/>
              </a:solidFill>
              <a:latin typeface="+mn-lt"/>
              <a:cs typeface="Arial"/>
            </a:endParaRPr>
          </a:p>
          <a:p>
            <a:pPr fontAlgn="base"/>
            <a:r>
              <a:rPr lang="en-US" sz="1600" b="1" dirty="0" err="1">
                <a:solidFill>
                  <a:schemeClr val="tx2"/>
                </a:solidFill>
                <a:latin typeface="+mn-lt"/>
                <a:cs typeface="Arial"/>
              </a:rPr>
              <a:t>Déterminez</a:t>
            </a:r>
            <a:r>
              <a:rPr lang="en-US" sz="1600" b="1" dirty="0">
                <a:solidFill>
                  <a:schemeClr val="tx2"/>
                </a:solidFill>
                <a:latin typeface="+mn-lt"/>
                <a:cs typeface="Arial"/>
              </a:rPr>
              <a:t> les </a:t>
            </a:r>
            <a:r>
              <a:rPr lang="en-US" sz="1600" b="1" dirty="0" err="1">
                <a:solidFill>
                  <a:schemeClr val="tx2"/>
                </a:solidFill>
                <a:latin typeface="+mn-lt"/>
                <a:cs typeface="Arial"/>
              </a:rPr>
              <a:t>différents</a:t>
            </a:r>
            <a:r>
              <a:rPr lang="en-US" sz="1600" b="1" dirty="0">
                <a:solidFill>
                  <a:schemeClr val="tx2"/>
                </a:solidFill>
                <a:latin typeface="+mn-lt"/>
                <a:cs typeface="Arial"/>
              </a:rPr>
              <a:t> </a:t>
            </a:r>
            <a:r>
              <a:rPr lang="en-US" sz="1600" b="1" dirty="0" err="1">
                <a:solidFill>
                  <a:schemeClr val="tx2"/>
                </a:solidFill>
                <a:latin typeface="+mn-lt"/>
                <a:cs typeface="Arial"/>
              </a:rPr>
              <a:t>intervenants</a:t>
            </a:r>
            <a:r>
              <a:rPr lang="en-US" sz="1600" b="1" dirty="0">
                <a:solidFill>
                  <a:schemeClr val="tx2"/>
                </a:solidFill>
                <a:latin typeface="+mn-lt"/>
                <a:cs typeface="Arial"/>
              </a:rPr>
              <a:t>.</a:t>
            </a:r>
            <a:r>
              <a:rPr lang="en-US" sz="1600" dirty="0">
                <a:solidFill>
                  <a:schemeClr val="tx2"/>
                </a:solidFill>
                <a:latin typeface="+mn-lt"/>
                <a:cs typeface="Arial"/>
              </a:rPr>
              <a:t> </a:t>
            </a:r>
            <a:r>
              <a:rPr lang="fr-FR" sz="1600" dirty="0">
                <a:solidFill>
                  <a:srgbClr val="FFFFFF"/>
                </a:solidFill>
                <a:latin typeface="+mn-lt"/>
                <a:cs typeface="Arial"/>
              </a:rPr>
              <a:t>Hormis vos équipes des communications, du marketing et des RP, d’autres membres de votre organisation ont peut-être leur mot à dire dans votre stratégie de contenu.</a:t>
            </a:r>
          </a:p>
          <a:p>
            <a:pPr fontAlgn="base"/>
            <a:endParaRPr lang="en-US" sz="1600" dirty="0">
              <a:solidFill>
                <a:srgbClr val="FFFFFF"/>
              </a:solidFill>
              <a:latin typeface="+mn-lt"/>
              <a:cs typeface="Arial"/>
            </a:endParaRPr>
          </a:p>
          <a:p>
            <a:pPr>
              <a:lnSpc>
                <a:spcPct val="120000"/>
              </a:lnSpc>
            </a:pPr>
            <a:r>
              <a:rPr lang="fr-FR" sz="1600" b="1" dirty="0">
                <a:solidFill>
                  <a:schemeClr val="tx2"/>
                </a:solidFill>
                <a:latin typeface="+mn-lt"/>
                <a:cs typeface="Arial"/>
              </a:rPr>
              <a:t>Décidez des types de contenu que vous créerez</a:t>
            </a:r>
            <a:r>
              <a:rPr lang="en-US" sz="1600" b="1" dirty="0">
                <a:solidFill>
                  <a:schemeClr val="tx2"/>
                </a:solidFill>
                <a:latin typeface="+mn-lt"/>
                <a:cs typeface="Arial"/>
              </a:rPr>
              <a:t>.</a:t>
            </a:r>
            <a:r>
              <a:rPr lang="en-US" sz="1600" dirty="0">
                <a:solidFill>
                  <a:schemeClr val="tx2"/>
                </a:solidFill>
                <a:latin typeface="+mn-lt"/>
                <a:cs typeface="Arial"/>
              </a:rPr>
              <a:t> </a:t>
            </a:r>
            <a:r>
              <a:rPr lang="fr-FR" sz="1600" dirty="0">
                <a:solidFill>
                  <a:srgbClr val="FFFFFF"/>
                </a:solidFill>
                <a:latin typeface="+mn-lt"/>
                <a:cs typeface="Arial"/>
              </a:rPr>
              <a:t>Lesquels conviennent le mieux à votre auditoire et lesquels pouvez-vous créer de façon réaliste? Il y a les communiqués, les documents d’information, les articles de blogue, les vidéos et plus encore. N’ayez pas peur de laisser libre cours à votre créativité et de sortir des sentiers battus.</a:t>
            </a: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380219"/>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342610"/>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7236996" cy="523220"/>
          </a:xfrm>
          <a:prstGeom prst="rect">
            <a:avLst/>
          </a:prstGeom>
          <a:noFill/>
        </p:spPr>
        <p:txBody>
          <a:bodyPr wrap="square" rtlCol="0">
            <a:spAutoFit/>
          </a:bodyPr>
          <a:lstStyle/>
          <a:p>
            <a:pPr algn="l"/>
            <a:r>
              <a:rPr lang="en-US" sz="2800" b="1" spc="300" dirty="0">
                <a:solidFill>
                  <a:schemeClr val="bg1"/>
                </a:solidFill>
              </a:rPr>
              <a:t>HOW TO USE THIS GUIDE</a:t>
            </a:r>
          </a:p>
        </p:txBody>
      </p:sp>
      <p:sp>
        <p:nvSpPr>
          <p:cNvPr id="17" name="TextBox 16"/>
          <p:cNvSpPr txBox="1"/>
          <p:nvPr userDrawn="1"/>
        </p:nvSpPr>
        <p:spPr>
          <a:xfrm>
            <a:off x="893135" y="1388986"/>
            <a:ext cx="7825564" cy="4031873"/>
          </a:xfrm>
          <a:prstGeom prst="rect">
            <a:avLst/>
          </a:prstGeom>
          <a:noFill/>
        </p:spPr>
        <p:txBody>
          <a:bodyPr wrap="square" rtlCol="0">
            <a:spAutoFit/>
          </a:bodyPr>
          <a:lstStyle/>
          <a:p>
            <a:pPr fontAlgn="base"/>
            <a:r>
              <a:rPr lang="fr-FR" sz="1600" b="1" dirty="0">
                <a:solidFill>
                  <a:schemeClr val="accent6"/>
                </a:solidFill>
                <a:latin typeface="+mn-lt"/>
                <a:cs typeface="Arial"/>
              </a:rPr>
              <a:t>C’est bien de planifier toute une année à l’avance.</a:t>
            </a:r>
            <a:r>
              <a:rPr lang="fr-FR" sz="1600" b="1" baseline="0" dirty="0">
                <a:solidFill>
                  <a:schemeClr val="accent6"/>
                </a:solidFill>
                <a:latin typeface="+mn-lt"/>
                <a:cs typeface="Arial"/>
              </a:rPr>
              <a:t> </a:t>
            </a:r>
            <a:r>
              <a:rPr lang="fr-FR" sz="1600" dirty="0">
                <a:solidFill>
                  <a:srgbClr val="FFFFFF"/>
                </a:solidFill>
                <a:latin typeface="+mn-lt"/>
                <a:cs typeface="Arial"/>
              </a:rPr>
              <a:t>Pensez cependant à faire le point chaque trimestre pour faire les ajustements nécessaires.</a:t>
            </a:r>
            <a:endParaRPr lang="en-US" sz="1600" dirty="0">
              <a:solidFill>
                <a:srgbClr val="FFFFFF"/>
              </a:solidFill>
              <a:latin typeface="+mn-lt"/>
              <a:cs typeface="Arial"/>
            </a:endParaRPr>
          </a:p>
          <a:p>
            <a:pPr fontAlgn="base"/>
            <a:endParaRPr lang="en-US" sz="1600" dirty="0">
              <a:solidFill>
                <a:srgbClr val="FFFFFF"/>
              </a:solidFill>
              <a:latin typeface="+mn-lt"/>
              <a:cs typeface="Arial"/>
            </a:endParaRPr>
          </a:p>
          <a:p>
            <a:pPr fontAlgn="base"/>
            <a:r>
              <a:rPr lang="en-US" sz="1600" b="1" dirty="0" err="1">
                <a:solidFill>
                  <a:schemeClr val="accent6"/>
                </a:solidFill>
                <a:latin typeface="+mn-lt"/>
                <a:cs typeface="Arial"/>
              </a:rPr>
              <a:t>N’en</a:t>
            </a:r>
            <a:r>
              <a:rPr lang="en-US" sz="1600" b="1" dirty="0">
                <a:solidFill>
                  <a:schemeClr val="accent6"/>
                </a:solidFill>
                <a:latin typeface="+mn-lt"/>
                <a:cs typeface="Arial"/>
              </a:rPr>
              <a:t> </a:t>
            </a:r>
            <a:r>
              <a:rPr lang="en-US" sz="1600" b="1" dirty="0" err="1">
                <a:solidFill>
                  <a:schemeClr val="accent6"/>
                </a:solidFill>
                <a:latin typeface="+mn-lt"/>
                <a:cs typeface="Arial"/>
              </a:rPr>
              <a:t>faites</a:t>
            </a:r>
            <a:r>
              <a:rPr lang="en-US" sz="1600" b="1" dirty="0">
                <a:solidFill>
                  <a:schemeClr val="accent6"/>
                </a:solidFill>
                <a:latin typeface="+mn-lt"/>
                <a:cs typeface="Arial"/>
              </a:rPr>
              <a:t> pas trop. </a:t>
            </a:r>
            <a:r>
              <a:rPr lang="fr-FR" sz="1600" dirty="0">
                <a:solidFill>
                  <a:srgbClr val="FFFFFF"/>
                </a:solidFill>
                <a:latin typeface="+mn-lt"/>
                <a:cs typeface="Arial"/>
              </a:rPr>
              <a:t>Ne planifiez que la quantité de contenu que vos ressources vous permettent de créer - la qualité doit primer.</a:t>
            </a:r>
          </a:p>
          <a:p>
            <a:pPr fontAlgn="base"/>
            <a:endParaRPr lang="en-US" sz="1600" dirty="0">
              <a:solidFill>
                <a:srgbClr val="FFFFFF"/>
              </a:solidFill>
              <a:latin typeface="+mn-lt"/>
              <a:cs typeface="Arial"/>
            </a:endParaRPr>
          </a:p>
          <a:p>
            <a:pPr fontAlgn="base"/>
            <a:r>
              <a:rPr lang="fr-FR" sz="1600" b="1" dirty="0">
                <a:solidFill>
                  <a:schemeClr val="accent6"/>
                </a:solidFill>
                <a:latin typeface="+mn-lt"/>
                <a:cs typeface="Arial"/>
              </a:rPr>
              <a:t>Les dates mentionnées dans ce calendrier sont valides pour 2019</a:t>
            </a:r>
            <a:r>
              <a:rPr lang="en-US" sz="1600" b="1" dirty="0">
                <a:solidFill>
                  <a:schemeClr val="accent6"/>
                </a:solidFill>
                <a:latin typeface="+mn-lt"/>
                <a:cs typeface="Arial"/>
              </a:rPr>
              <a:t>, </a:t>
            </a:r>
            <a:r>
              <a:rPr lang="fr-FR" sz="1600" dirty="0">
                <a:solidFill>
                  <a:srgbClr val="FFFFFF"/>
                </a:solidFill>
                <a:latin typeface="+mn-lt"/>
                <a:cs typeface="Arial"/>
              </a:rPr>
              <a:t>mais les conseils et les lignes directrices peuvent être utilisés année après année. Au moment de planifier votre calendrier, renseignez-vous sur vos auditoires cibles et modifiez vos échéanciers en fonction de leurs préférences et de certains événements pertinents.</a:t>
            </a:r>
          </a:p>
          <a:p>
            <a:pPr fontAlgn="base"/>
            <a:endParaRPr lang="en-US" sz="1600" dirty="0">
              <a:solidFill>
                <a:schemeClr val="accent6"/>
              </a:solidFill>
              <a:latin typeface="+mn-lt"/>
              <a:cs typeface="Arial"/>
            </a:endParaRPr>
          </a:p>
          <a:p>
            <a:r>
              <a:rPr lang="fr-FR" sz="1600" b="1" dirty="0">
                <a:solidFill>
                  <a:schemeClr val="accent6"/>
                </a:solidFill>
                <a:latin typeface="+mn-lt"/>
                <a:cs typeface="Arial"/>
              </a:rPr>
              <a:t>Les dates ne seront pas toutes pertinentes pour votre auditoire</a:t>
            </a:r>
            <a:r>
              <a:rPr lang="en-US" sz="1600" b="1" dirty="0">
                <a:solidFill>
                  <a:schemeClr val="accent6"/>
                </a:solidFill>
                <a:latin typeface="+mn-lt"/>
                <a:cs typeface="Arial"/>
              </a:rPr>
              <a:t>. </a:t>
            </a:r>
            <a:r>
              <a:rPr lang="fr-FR" sz="1600" dirty="0">
                <a:solidFill>
                  <a:srgbClr val="FFFFFF"/>
                </a:solidFill>
                <a:latin typeface="+mn-lt"/>
                <a:cs typeface="Arial"/>
              </a:rPr>
              <a:t>Choisissez les événements qui conviennent le mieux à votre marque et à votre auditoire et créez votre contenu en conséquence. N’essayez pas de tenir compte de tous les événements dans ce calendrier.</a:t>
            </a: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124965"/>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2863529"/>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Pentagon 8"/>
          <p:cNvSpPr/>
          <p:nvPr userDrawn="1"/>
        </p:nvSpPr>
        <p:spPr>
          <a:xfrm>
            <a:off x="0" y="4303691"/>
            <a:ext cx="808074" cy="34412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8389286" cy="954107"/>
          </a:xfrm>
          <a:prstGeom prst="rect">
            <a:avLst/>
          </a:prstGeom>
          <a:noFill/>
        </p:spPr>
        <p:txBody>
          <a:bodyPr wrap="square" rtlCol="0">
            <a:spAutoFit/>
          </a:bodyPr>
          <a:lstStyle/>
          <a:p>
            <a:pPr algn="l"/>
            <a:r>
              <a:rPr lang="fr-FR" sz="2700" b="1" spc="300" dirty="0">
                <a:solidFill>
                  <a:schemeClr val="bg1"/>
                </a:solidFill>
              </a:rPr>
              <a:t>CONSEILS POUR LA PLANIFICATION DE VOTRE CALENDRIER RÉDACTIONNEL</a:t>
            </a:r>
            <a:endParaRPr lang="en-US" sz="2700" b="1" spc="300" dirty="0">
              <a:solidFill>
                <a:schemeClr val="bg1"/>
              </a:solidFill>
            </a:endParaRPr>
          </a:p>
        </p:txBody>
      </p:sp>
      <p:sp>
        <p:nvSpPr>
          <p:cNvPr id="17" name="TextBox 16"/>
          <p:cNvSpPr txBox="1"/>
          <p:nvPr userDrawn="1"/>
        </p:nvSpPr>
        <p:spPr>
          <a:xfrm>
            <a:off x="893135" y="1596019"/>
            <a:ext cx="7825564" cy="4031873"/>
          </a:xfrm>
          <a:prstGeom prst="rect">
            <a:avLst/>
          </a:prstGeom>
          <a:noFill/>
        </p:spPr>
        <p:txBody>
          <a:bodyPr wrap="square" rtlCol="0">
            <a:spAutoFit/>
          </a:bodyPr>
          <a:lstStyle/>
          <a:p>
            <a:pPr fontAlgn="base"/>
            <a:r>
              <a:rPr lang="fr-FR" sz="1600" b="1" dirty="0">
                <a:solidFill>
                  <a:schemeClr val="bg2"/>
                </a:solidFill>
                <a:latin typeface="+mn-lt"/>
                <a:cs typeface="Arial"/>
              </a:rPr>
              <a:t>Renseignez-vous sur les principaux médias</a:t>
            </a:r>
            <a:r>
              <a:rPr lang="en-US" sz="1600" b="1" dirty="0">
                <a:solidFill>
                  <a:schemeClr val="bg2"/>
                </a:solidFill>
                <a:latin typeface="+mn-lt"/>
                <a:cs typeface="Arial"/>
              </a:rPr>
              <a:t>. </a:t>
            </a:r>
            <a:r>
              <a:rPr lang="fr-FR" sz="1600" dirty="0">
                <a:solidFill>
                  <a:srgbClr val="FFFFFF"/>
                </a:solidFill>
                <a:latin typeface="+mn-lt"/>
                <a:cs typeface="Arial"/>
              </a:rPr>
              <a:t>Nombre d’entre eux communiquent leur calendrier rédactionnel, ce qui vous permet de trouver facilement des occasions de leur présenter les nouvelles de votre marque.</a:t>
            </a:r>
          </a:p>
          <a:p>
            <a:pPr fontAlgn="base"/>
            <a:endParaRPr lang="en-US" sz="1600" dirty="0">
              <a:solidFill>
                <a:srgbClr val="FFFFFF"/>
              </a:solidFill>
              <a:latin typeface="+mn-lt"/>
              <a:cs typeface="Arial"/>
            </a:endParaRPr>
          </a:p>
          <a:p>
            <a:pPr fontAlgn="base"/>
            <a:r>
              <a:rPr lang="en-US" sz="1600" b="1" dirty="0" err="1">
                <a:solidFill>
                  <a:schemeClr val="bg2"/>
                </a:solidFill>
                <a:latin typeface="+mn-lt"/>
                <a:cs typeface="Arial"/>
              </a:rPr>
              <a:t>Ciblez</a:t>
            </a:r>
            <a:r>
              <a:rPr lang="en-US" sz="1600" b="1" dirty="0">
                <a:solidFill>
                  <a:schemeClr val="bg2"/>
                </a:solidFill>
                <a:latin typeface="+mn-lt"/>
                <a:cs typeface="Arial"/>
              </a:rPr>
              <a:t> les </a:t>
            </a:r>
            <a:r>
              <a:rPr lang="en-US" sz="1600" b="1" dirty="0" err="1">
                <a:solidFill>
                  <a:schemeClr val="bg2"/>
                </a:solidFill>
                <a:latin typeface="+mn-lt"/>
                <a:cs typeface="Arial"/>
              </a:rPr>
              <a:t>bonnes</a:t>
            </a:r>
            <a:r>
              <a:rPr lang="en-US" sz="1600" b="1" dirty="0">
                <a:solidFill>
                  <a:schemeClr val="bg2"/>
                </a:solidFill>
                <a:latin typeface="+mn-lt"/>
                <a:cs typeface="Arial"/>
              </a:rPr>
              <a:t> </a:t>
            </a:r>
            <a:r>
              <a:rPr lang="en-US" sz="1600" b="1" dirty="0" err="1">
                <a:solidFill>
                  <a:schemeClr val="bg2"/>
                </a:solidFill>
                <a:latin typeface="+mn-lt"/>
                <a:cs typeface="Arial"/>
              </a:rPr>
              <a:t>possibilités</a:t>
            </a:r>
            <a:r>
              <a:rPr lang="en-US" sz="1600" b="1" dirty="0">
                <a:solidFill>
                  <a:schemeClr val="bg2"/>
                </a:solidFill>
                <a:latin typeface="+mn-lt"/>
                <a:cs typeface="Arial"/>
              </a:rPr>
              <a:t>. </a:t>
            </a:r>
            <a:r>
              <a:rPr lang="fr-FR" sz="1600" dirty="0">
                <a:solidFill>
                  <a:srgbClr val="FFFFFF"/>
                </a:solidFill>
                <a:latin typeface="+mn-lt"/>
                <a:cs typeface="Arial"/>
              </a:rPr>
              <a:t>Les médias les plus consultés ne sont pas nécessairement les mieux adaptés à votre marque. Recherchez les médias les plus pertinents en fonction des idées de nouvelles et des angles indiqués dans le calendrier rédactionnel.</a:t>
            </a:r>
          </a:p>
          <a:p>
            <a:pPr fontAlgn="base"/>
            <a:endParaRPr lang="en-US" sz="1600" dirty="0">
              <a:solidFill>
                <a:srgbClr val="FFFFFF"/>
              </a:solidFill>
              <a:latin typeface="+mn-lt"/>
              <a:cs typeface="Arial"/>
            </a:endParaRPr>
          </a:p>
          <a:p>
            <a:pPr fontAlgn="base"/>
            <a:r>
              <a:rPr lang="en-US" sz="1600" b="1" dirty="0" err="1">
                <a:solidFill>
                  <a:schemeClr val="bg2"/>
                </a:solidFill>
                <a:latin typeface="+mn-lt"/>
                <a:cs typeface="Arial"/>
              </a:rPr>
              <a:t>Planifiez</a:t>
            </a:r>
            <a:r>
              <a:rPr lang="en-US" sz="1600" b="1" dirty="0">
                <a:solidFill>
                  <a:schemeClr val="bg2"/>
                </a:solidFill>
                <a:latin typeface="+mn-lt"/>
                <a:cs typeface="Arial"/>
              </a:rPr>
              <a:t> </a:t>
            </a:r>
            <a:r>
              <a:rPr lang="en-US" sz="1600" b="1" dirty="0" err="1">
                <a:solidFill>
                  <a:schemeClr val="bg2"/>
                </a:solidFill>
                <a:latin typeface="+mn-lt"/>
                <a:cs typeface="Arial"/>
              </a:rPr>
              <a:t>d’avance</a:t>
            </a:r>
            <a:r>
              <a:rPr lang="en-US" sz="1600" b="1" dirty="0">
                <a:solidFill>
                  <a:schemeClr val="bg2"/>
                </a:solidFill>
                <a:latin typeface="+mn-lt"/>
                <a:cs typeface="Arial"/>
              </a:rPr>
              <a:t>. </a:t>
            </a:r>
            <a:r>
              <a:rPr lang="fr-FR" sz="1600" dirty="0">
                <a:solidFill>
                  <a:srgbClr val="FFFFFF"/>
                </a:solidFill>
                <a:latin typeface="+mn-lt"/>
                <a:cs typeface="Arial"/>
              </a:rPr>
              <a:t>Les échéances varieront d’un média à l’autre, alors assurez-vous de faire des recherches et de planifier en fonction du média ciblé. Gardez ces échéances en tête et veillez à ne pas les rater!</a:t>
            </a:r>
          </a:p>
          <a:p>
            <a:pPr fontAlgn="base"/>
            <a:endParaRPr lang="en-US" sz="1600" dirty="0">
              <a:solidFill>
                <a:srgbClr val="FFFFFF"/>
              </a:solidFill>
              <a:latin typeface="+mn-lt"/>
              <a:cs typeface="Arial"/>
            </a:endParaRPr>
          </a:p>
          <a:p>
            <a:pPr fontAlgn="base"/>
            <a:r>
              <a:rPr lang="en-US" sz="1600" b="1" dirty="0" err="1">
                <a:solidFill>
                  <a:schemeClr val="bg2"/>
                </a:solidFill>
                <a:latin typeface="+mn-lt"/>
                <a:cs typeface="Arial"/>
              </a:rPr>
              <a:t>Soyez</a:t>
            </a:r>
            <a:r>
              <a:rPr lang="en-US" sz="1600" b="1" dirty="0">
                <a:solidFill>
                  <a:schemeClr val="bg2"/>
                </a:solidFill>
                <a:latin typeface="+mn-lt"/>
                <a:cs typeface="Arial"/>
              </a:rPr>
              <a:t> prêt. </a:t>
            </a:r>
            <a:r>
              <a:rPr lang="fr-FR" sz="1600" dirty="0">
                <a:solidFill>
                  <a:srgbClr val="FFFFFF"/>
                </a:solidFill>
                <a:latin typeface="+mn-lt"/>
                <a:cs typeface="Arial"/>
              </a:rPr>
              <a:t>En connaissant d’avance les préférences des journalistes en matière de présentation et les types de sujets dont ils traitent, vous assurerez un bon accueil à votre nouvelle.</a:t>
            </a:r>
          </a:p>
        </p:txBody>
      </p:sp>
      <p:sp>
        <p:nvSpPr>
          <p:cNvPr id="2" name="Pentagon 1"/>
          <p:cNvSpPr/>
          <p:nvPr userDrawn="1"/>
        </p:nvSpPr>
        <p:spPr>
          <a:xfrm>
            <a:off x="0" y="1613271"/>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564906"/>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754423"/>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Pentagon 8"/>
          <p:cNvSpPr/>
          <p:nvPr userDrawn="1"/>
        </p:nvSpPr>
        <p:spPr>
          <a:xfrm>
            <a:off x="0" y="4766802"/>
            <a:ext cx="808074" cy="344121"/>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ings">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3245" y="6251944"/>
            <a:ext cx="1476092" cy="413306"/>
          </a:xfrm>
          <a:prstGeom prst="rect">
            <a:avLst/>
          </a:prstGeom>
        </p:spPr>
      </p:pic>
      <p:sp>
        <p:nvSpPr>
          <p:cNvPr id="125" name="TextBox 124"/>
          <p:cNvSpPr txBox="1"/>
          <p:nvPr userDrawn="1"/>
        </p:nvSpPr>
        <p:spPr>
          <a:xfrm>
            <a:off x="414472" y="336363"/>
            <a:ext cx="8389286" cy="523220"/>
          </a:xfrm>
          <a:prstGeom prst="rect">
            <a:avLst/>
          </a:prstGeom>
          <a:noFill/>
        </p:spPr>
        <p:txBody>
          <a:bodyPr wrap="square" rtlCol="0">
            <a:spAutoFit/>
          </a:bodyPr>
          <a:lstStyle/>
          <a:p>
            <a:pPr algn="l"/>
            <a:r>
              <a:rPr lang="en-US" sz="2800" b="1" spc="300" dirty="0">
                <a:solidFill>
                  <a:schemeClr val="bg1"/>
                </a:solidFill>
              </a:rPr>
              <a:t>À RETENIR</a:t>
            </a:r>
          </a:p>
        </p:txBody>
      </p:sp>
      <p:sp>
        <p:nvSpPr>
          <p:cNvPr id="17" name="TextBox 16"/>
          <p:cNvSpPr txBox="1"/>
          <p:nvPr userDrawn="1"/>
        </p:nvSpPr>
        <p:spPr>
          <a:xfrm>
            <a:off x="893135" y="1388986"/>
            <a:ext cx="7825564" cy="3539430"/>
          </a:xfrm>
          <a:prstGeom prst="rect">
            <a:avLst/>
          </a:prstGeom>
          <a:noFill/>
        </p:spPr>
        <p:txBody>
          <a:bodyPr wrap="square" rtlCol="0">
            <a:spAutoFit/>
          </a:bodyPr>
          <a:lstStyle/>
          <a:p>
            <a:pPr fontAlgn="base"/>
            <a:r>
              <a:rPr lang="fr-FR" sz="1600" b="1" dirty="0">
                <a:solidFill>
                  <a:schemeClr val="tx2"/>
                </a:solidFill>
                <a:latin typeface="+mn-lt"/>
                <a:cs typeface="Arial"/>
              </a:rPr>
              <a:t>Évitez les sources de distraction pour votre auditoire</a:t>
            </a:r>
            <a:r>
              <a:rPr lang="en-US" sz="1600" b="1" dirty="0">
                <a:solidFill>
                  <a:schemeClr val="tx2"/>
                </a:solidFill>
                <a:latin typeface="+mn-lt"/>
                <a:cs typeface="Arial"/>
              </a:rPr>
              <a:t>.</a:t>
            </a:r>
            <a:r>
              <a:rPr lang="en-US" sz="1600" dirty="0">
                <a:solidFill>
                  <a:schemeClr val="tx2"/>
                </a:solidFill>
                <a:latin typeface="+mn-lt"/>
                <a:cs typeface="Arial"/>
              </a:rPr>
              <a:t> </a:t>
            </a:r>
            <a:r>
              <a:rPr lang="fr-FR" sz="1600" dirty="0">
                <a:solidFill>
                  <a:srgbClr val="FFFFFF"/>
                </a:solidFill>
                <a:latin typeface="+mn-lt"/>
                <a:cs typeface="Arial"/>
              </a:rPr>
              <a:t>Même si vous ne publiez rien au sujet d’un événement donné, soyez conscient qu’il pourrait quand même avoir une incidence sur la couverture accordée aux autres nouvelles au cours de cette période.</a:t>
            </a:r>
          </a:p>
          <a:p>
            <a:pPr fontAlgn="base"/>
            <a:endParaRPr lang="en-US" sz="1600" dirty="0">
              <a:solidFill>
                <a:srgbClr val="FFFFFF"/>
              </a:solidFill>
              <a:latin typeface="+mn-lt"/>
              <a:cs typeface="Arial"/>
            </a:endParaRPr>
          </a:p>
          <a:p>
            <a:pPr fontAlgn="base"/>
            <a:r>
              <a:rPr lang="fr-FR" sz="1600" b="1" dirty="0">
                <a:solidFill>
                  <a:schemeClr val="tx2"/>
                </a:solidFill>
                <a:latin typeface="+mn-lt"/>
                <a:cs typeface="Arial"/>
              </a:rPr>
              <a:t>Tenez compte des périodes de résultats</a:t>
            </a:r>
            <a:r>
              <a:rPr lang="en-US" sz="1600" b="1" dirty="0">
                <a:solidFill>
                  <a:schemeClr val="tx2"/>
                </a:solidFill>
                <a:latin typeface="+mn-lt"/>
                <a:cs typeface="Arial"/>
              </a:rPr>
              <a:t>. </a:t>
            </a:r>
            <a:r>
              <a:rPr lang="fr-FR" sz="1600" dirty="0">
                <a:solidFill>
                  <a:srgbClr val="FFFFFF"/>
                </a:solidFill>
                <a:latin typeface="+mn-lt"/>
                <a:cs typeface="Arial"/>
              </a:rPr>
              <a:t>Chaque trimestre, les sociétés ouvertes publient leurs résultats financiers. Même si votre entreprise n’est pas cotée en bourse, vous devez tenir compte du moment où ces résultats sont publiés. Ils occuperont peut-être plus de place dans l’actualité à ce moment-là.</a:t>
            </a:r>
          </a:p>
          <a:p>
            <a:pPr fontAlgn="base"/>
            <a:endParaRPr lang="en-US" sz="1600" b="1" dirty="0">
              <a:solidFill>
                <a:srgbClr val="FFFFFF"/>
              </a:solidFill>
              <a:latin typeface="+mn-lt"/>
              <a:cs typeface="Arial"/>
            </a:endParaRPr>
          </a:p>
          <a:p>
            <a:r>
              <a:rPr lang="fr-FR" sz="1600" b="1" dirty="0">
                <a:solidFill>
                  <a:schemeClr val="tx2"/>
                </a:solidFill>
                <a:latin typeface="+mn-lt"/>
                <a:cs typeface="Arial"/>
              </a:rPr>
              <a:t>Tenez compte des jours fériés ailleurs dans le monde</a:t>
            </a:r>
            <a:r>
              <a:rPr lang="en-US" sz="1600" b="1" dirty="0">
                <a:solidFill>
                  <a:schemeClr val="tx2"/>
                </a:solidFill>
                <a:latin typeface="+mn-lt"/>
                <a:cs typeface="Arial"/>
              </a:rPr>
              <a:t>.</a:t>
            </a:r>
            <a:r>
              <a:rPr lang="en-US" sz="1600" dirty="0">
                <a:solidFill>
                  <a:schemeClr val="tx2"/>
                </a:solidFill>
                <a:latin typeface="+mn-lt"/>
                <a:cs typeface="Arial"/>
              </a:rPr>
              <a:t> </a:t>
            </a:r>
            <a:r>
              <a:rPr lang="fr-FR" sz="1600" dirty="0">
                <a:solidFill>
                  <a:srgbClr val="FFFFFF"/>
                </a:solidFill>
                <a:latin typeface="+mn-lt"/>
                <a:cs typeface="Arial"/>
              </a:rPr>
              <a:t>Si votre entreprise a des bureaux à l’échelle internationale ou qu’elle souhaite joindre les auditoires d’autres pays, planifiez votre calendrier rédactionnel en fonction des jours fériés qui y sont observés.</a:t>
            </a:r>
            <a:endParaRPr lang="en-US" sz="1600" dirty="0">
              <a:solidFill>
                <a:srgbClr val="FFFFFF"/>
              </a:solidFill>
              <a:latin typeface="+mn-lt"/>
              <a:cs typeface="Arial"/>
            </a:endParaRPr>
          </a:p>
        </p:txBody>
      </p:sp>
      <p:sp>
        <p:nvSpPr>
          <p:cNvPr id="2" name="Pentagon 1"/>
          <p:cNvSpPr/>
          <p:nvPr userDrawn="1"/>
        </p:nvSpPr>
        <p:spPr>
          <a:xfrm>
            <a:off x="0" y="1388986"/>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9" name="Pentagon 18"/>
          <p:cNvSpPr/>
          <p:nvPr userDrawn="1"/>
        </p:nvSpPr>
        <p:spPr>
          <a:xfrm>
            <a:off x="0" y="2584470"/>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0" name="Pentagon 19"/>
          <p:cNvSpPr/>
          <p:nvPr userDrawn="1"/>
        </p:nvSpPr>
        <p:spPr>
          <a:xfrm>
            <a:off x="0" y="3815315"/>
            <a:ext cx="808074" cy="344121"/>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bruary">
    <p:spTree>
      <p:nvGrpSpPr>
        <p:cNvPr id="1" name=""/>
        <p:cNvGrpSpPr/>
        <p:nvPr/>
      </p:nvGrpSpPr>
      <p:grpSpPr>
        <a:xfrm>
          <a:off x="0" y="0"/>
          <a:ext cx="0" cy="0"/>
          <a:chOff x="0" y="0"/>
          <a:chExt cx="0" cy="0"/>
        </a:xfrm>
      </p:grpSpPr>
      <p:sp>
        <p:nvSpPr>
          <p:cNvPr id="3" name="Rectangle 2"/>
          <p:cNvSpPr/>
          <p:nvPr userDrawn="1"/>
        </p:nvSpPr>
        <p:spPr>
          <a:xfrm>
            <a:off x="0" y="1"/>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rgbClr val="989899"/>
                </a:solidFill>
                <a:latin typeface="Arial" charset="0"/>
                <a:ea typeface="Arial" charset="0"/>
                <a:cs typeface="Arial" charset="0"/>
              </a:rPr>
              <a:t>FÉVRIER</a:t>
            </a: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 </a:t>
            </a:r>
          </a:p>
        </p:txBody>
      </p:sp>
      <p:sp>
        <p:nvSpPr>
          <p:cNvPr id="120" name="TextBox 119">
            <a:extLst>
              <a:ext uri="{FF2B5EF4-FFF2-40B4-BE49-F238E27FC236}">
                <a16:creationId xmlns:a16="http://schemas.microsoft.com/office/drawing/2014/main" id="{640DBC3D-86DC-4C91-8356-C45D38D5F266}"/>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FD3C7F92-3B9C-4ADD-939E-318DF5C4FA9F}"/>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A2886F21-5890-4AEC-A871-1746AA63DC51}"/>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1FC63334-DF36-4A2E-AE6F-1E9F6ED52CC8}"/>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0FD99C2D-BABF-4499-B705-1DC34942EA92}"/>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FE730DA5-7E1E-4241-B009-82F1011AA4F5}"/>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B0D61422-F2F1-4C72-85C7-54B43F7B827B}"/>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ch">
    <p:spTree>
      <p:nvGrpSpPr>
        <p:cNvPr id="1" name=""/>
        <p:cNvGrpSpPr/>
        <p:nvPr/>
      </p:nvGrpSpPr>
      <p:grpSpPr>
        <a:xfrm>
          <a:off x="0" y="0"/>
          <a:ext cx="0" cy="0"/>
          <a:chOff x="0" y="0"/>
          <a:chExt cx="0" cy="0"/>
        </a:xfrm>
      </p:grpSpPr>
      <p:sp>
        <p:nvSpPr>
          <p:cNvPr id="3" name="Rectangle 2"/>
          <p:cNvSpPr/>
          <p:nvPr userDrawn="1"/>
        </p:nvSpPr>
        <p:spPr>
          <a:xfrm>
            <a:off x="0" y="3672"/>
            <a:ext cx="9144000" cy="6865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24</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25</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26</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5" name="TextBox 244"/>
          <p:cNvSpPr txBox="1"/>
          <p:nvPr userDrawn="1"/>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6" name="TextBox 245"/>
          <p:cNvSpPr txBox="1"/>
          <p:nvPr userDrawn="1"/>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7" name="TextBox 246"/>
          <p:cNvSpPr txBox="1"/>
          <p:nvPr userDrawn="1"/>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8" name="TextBox 247"/>
          <p:cNvSpPr txBox="1"/>
          <p:nvPr userDrawn="1"/>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rgbClr val="989899"/>
                </a:solidFill>
                <a:latin typeface="Arial" charset="0"/>
                <a:ea typeface="Arial" charset="0"/>
                <a:cs typeface="Arial" charset="0"/>
              </a:rPr>
              <a:t>MARS</a:t>
            </a:r>
            <a:endParaRPr b="1" i="0" cap="all" spc="150" baseline="0" dirty="0">
              <a:solidFill>
                <a:srgbClr val="989899"/>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33" y="89175"/>
            <a:ext cx="908270" cy="948794"/>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0" name="TextBox 119">
            <a:extLst>
              <a:ext uri="{FF2B5EF4-FFF2-40B4-BE49-F238E27FC236}">
                <a16:creationId xmlns:a16="http://schemas.microsoft.com/office/drawing/2014/main" id="{A175063F-5757-4106-8C21-A0211AA9CEB2}"/>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31B7F061-E0AA-46E2-B418-54DBB2675EEA}"/>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20856650-F7B6-4DB8-90EE-C82CCDAF63F2}"/>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53CE16BC-9EC7-4505-BDE2-788F6942B0C0}"/>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381E2C18-0A04-46C7-BFA8-36123D6A788E}"/>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6D9698DD-E20F-452F-8B62-770C7ABFC849}"/>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5C37F833-9E3C-4B25-9320-CC421EA4ABCE}"/>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ril">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64216"/>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19723"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897350" y="1342542"/>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2604"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023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AVRIL</a:t>
            </a:r>
            <a:endParaRPr b="1" i="0" cap="all" spc="150" baseline="0" dirty="0">
              <a:solidFill>
                <a:schemeClr val="tx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2" name="Rectangle 121"/>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1" name="TextBox 120">
            <a:extLst>
              <a:ext uri="{FF2B5EF4-FFF2-40B4-BE49-F238E27FC236}">
                <a16:creationId xmlns:a16="http://schemas.microsoft.com/office/drawing/2014/main" id="{0F34DBDD-A95B-444E-BFA2-F70648AC2658}"/>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3" name="TextBox 122">
            <a:extLst>
              <a:ext uri="{FF2B5EF4-FFF2-40B4-BE49-F238E27FC236}">
                <a16:creationId xmlns:a16="http://schemas.microsoft.com/office/drawing/2014/main" id="{C2C3E8EC-6175-41F0-87D1-D889273622FA}"/>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FBEC783B-6740-4501-8177-B1B9CBB5848A}"/>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7FB0504D-3715-4339-A827-5F033DAEA4F7}"/>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0FA2A05D-87B4-42C6-BD7A-19161E7F6AA5}"/>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51AE23F9-A0C4-44EE-B352-8EF3F12566C6}"/>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0F727996-19EC-4456-84B7-D01AE30AE1B0}"/>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y">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MAI</a:t>
            </a:r>
            <a:endParaRPr b="1" i="0" cap="all" spc="150" baseline="0" dirty="0">
              <a:solidFill>
                <a:schemeClr val="tx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0" name="TextBox 119">
            <a:extLst>
              <a:ext uri="{FF2B5EF4-FFF2-40B4-BE49-F238E27FC236}">
                <a16:creationId xmlns:a16="http://schemas.microsoft.com/office/drawing/2014/main" id="{5B3B3E0A-5849-4024-B5C8-01F8094CC345}"/>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ED9B7AC7-6347-46F8-9B49-C0B4E3056F37}"/>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8FB0EDB8-2D51-4201-8C25-936C8B24D1FF}"/>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0DF520E5-CDA2-45C9-BB9C-78D4FE77B5AC}"/>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82885BA9-D69B-448C-A790-911505288C33}"/>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F35DAA66-FA5E-41BD-A5A6-0BA57EA99D7B}"/>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898F4C31-4481-4113-BC96-E8FBC1388E04}"/>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ne">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26</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27</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01</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25</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26</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tx2"/>
                </a:solidFill>
                <a:latin typeface="Arial" charset="0"/>
                <a:ea typeface="Arial" charset="0"/>
                <a:cs typeface="Arial" charset="0"/>
              </a:rPr>
              <a:t>JUIN</a:t>
            </a:r>
            <a:endParaRPr b="1" i="0" cap="all" spc="150" baseline="0" dirty="0">
              <a:solidFill>
                <a:schemeClr val="tx2"/>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accent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5" y="159745"/>
            <a:ext cx="765778" cy="845271"/>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0" name="TextBox 119">
            <a:extLst>
              <a:ext uri="{FF2B5EF4-FFF2-40B4-BE49-F238E27FC236}">
                <a16:creationId xmlns:a16="http://schemas.microsoft.com/office/drawing/2014/main" id="{193F2E73-ED80-4620-9D1E-EE31AC003C3D}"/>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C395BDEE-EF1B-4ACF-8DF8-FF52A54EF693}"/>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36BCB3E2-76CC-45DC-B932-C33B9FF10472}"/>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6FC0B7D9-8138-4C93-8A7F-76B306962AAC}"/>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B3861645-83E7-438F-8934-F6D32D555844}"/>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F700B9DB-4F82-431D-9CEB-10CB7B6B1039}"/>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0804B3B3-D8E9-43AB-8949-ED62129C245E}"/>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02</a:t>
            </a:r>
            <a:endParaRPr sz="800" b="1" spc="-50" dirty="0">
              <a:solidFill>
                <a:schemeClr val="accent2"/>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03</a:t>
            </a:r>
            <a:endParaRPr sz="800" b="1" spc="-50" dirty="0">
              <a:solidFill>
                <a:schemeClr val="accent2"/>
              </a:solidFill>
            </a:endParaRP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04</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JUILLET</a:t>
            </a:r>
            <a:endParaRPr b="1" i="0" cap="all" spc="150" baseline="0" dirty="0">
              <a:solidFill>
                <a:schemeClr val="accent3"/>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0" name="Pentagon 119"/>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1" name="Rectangle 120"/>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2" name="TextBox 121">
            <a:extLst>
              <a:ext uri="{FF2B5EF4-FFF2-40B4-BE49-F238E27FC236}">
                <a16:creationId xmlns:a16="http://schemas.microsoft.com/office/drawing/2014/main" id="{3314B4E2-C053-432D-ABAD-B45AD7D6C4E8}"/>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3" name="TextBox 122">
            <a:extLst>
              <a:ext uri="{FF2B5EF4-FFF2-40B4-BE49-F238E27FC236}">
                <a16:creationId xmlns:a16="http://schemas.microsoft.com/office/drawing/2014/main" id="{4D32E6A5-3215-4AB5-B3A2-BB78F9B17E1D}"/>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2CBA18F3-3834-401C-8ED0-3BDA916814AF}"/>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8DAF7150-0506-4ED3-921F-FF8E762CAA16}"/>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AD50E37D-EDA6-461B-BB7B-9745F323A060}"/>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BFCAD477-BF7F-48AA-BEE6-7D99402ACE53}"/>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A7A114A5-04C2-4973-BDD5-5CA598FF4010}"/>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gust">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28</a:t>
            </a:r>
            <a:endParaRPr sz="800" b="1" spc="-50" dirty="0">
              <a:solidFill>
                <a:schemeClr val="bg1">
                  <a:lumMod val="75000"/>
                </a:schemeClr>
              </a:solidFill>
            </a:endParaRP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29</a:t>
            </a:r>
            <a:endParaRPr sz="800" b="1" spc="-50" dirty="0">
              <a:solidFill>
                <a:schemeClr val="bg1">
                  <a:lumMod val="75000"/>
                </a:schemeClr>
              </a:solidFill>
            </a:endParaRP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30</a:t>
            </a:r>
            <a:endParaRPr sz="800" b="1" spc="-50" dirty="0">
              <a:solidFill>
                <a:schemeClr val="bg1">
                  <a:lumMod val="75000"/>
                </a:schemeClr>
              </a:solidFill>
            </a:endParaRP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31</a:t>
            </a: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01</a:t>
            </a:r>
            <a:endParaRPr sz="800" b="1" spc="-50" dirty="0">
              <a:solidFill>
                <a:schemeClr val="accent2"/>
              </a:solidFill>
            </a:endParaRP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03</a:t>
            </a:r>
            <a:endParaRPr sz="800" b="1" spc="-50" dirty="0">
              <a:solidFill>
                <a:srgbClr val="053A4F"/>
              </a:solidFill>
            </a:endParaRP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endParaRPr sz="800" b="1" spc="-50" dirty="0">
              <a:solidFill>
                <a:srgbClr val="053A4F"/>
              </a:solidFill>
            </a:endParaRP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07</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27</a:t>
            </a:r>
            <a:endParaRPr sz="800" b="1" spc="-50" dirty="0">
              <a:solidFill>
                <a:schemeClr val="accent2"/>
              </a:solidFill>
            </a:endParaRP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28</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29</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accent2"/>
                </a:solidFill>
              </a:rPr>
              <a:t>31</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endParaRPr sz="800" b="1" spc="-50" dirty="0">
              <a:solidFill>
                <a:schemeClr val="bg1">
                  <a:lumMod val="75000"/>
                </a:schemeClr>
              </a:solidFill>
            </a:endParaRP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a:solidFill>
                  <a:schemeClr val="accent3"/>
                </a:solidFill>
                <a:latin typeface="Arial" charset="0"/>
                <a:ea typeface="Arial" charset="0"/>
                <a:cs typeface="Arial" charset="0"/>
              </a:rPr>
              <a:t>AOÛT</a:t>
            </a: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0" name="TextBox 119">
            <a:extLst>
              <a:ext uri="{FF2B5EF4-FFF2-40B4-BE49-F238E27FC236}">
                <a16:creationId xmlns:a16="http://schemas.microsoft.com/office/drawing/2014/main" id="{FDDA3A2B-8049-4D74-B4B1-2CD32018663A}"/>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3AED47C1-A17A-457A-B63F-802BDD9BBF86}"/>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54147BE3-8E75-45A5-B5AC-52F7B7EB56FD}"/>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EE7D55E6-4B8B-4D09-B06F-E298E6018066}"/>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9003C442-DA5B-4E5C-99C3-E4ABE89BA143}"/>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6386C458-36AD-45B6-8AC2-C917F9D75121}"/>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053172EE-061A-4D19-AD86-09BBC008D2B0}"/>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ptember">
    <p:spTree>
      <p:nvGrpSpPr>
        <p:cNvPr id="1" name=""/>
        <p:cNvGrpSpPr/>
        <p:nvPr/>
      </p:nvGrpSpPr>
      <p:grpSpPr>
        <a:xfrm>
          <a:off x="0" y="0"/>
          <a:ext cx="0" cy="0"/>
          <a:chOff x="0" y="0"/>
          <a:chExt cx="0" cy="0"/>
        </a:xfrm>
      </p:grpSpPr>
      <p:sp>
        <p:nvSpPr>
          <p:cNvPr id="3" name="Rectangle 2"/>
          <p:cNvSpPr/>
          <p:nvPr userDrawn="1"/>
        </p:nvSpPr>
        <p:spPr>
          <a:xfrm>
            <a:off x="74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3124200" y="159745"/>
            <a:ext cx="5867400" cy="6553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334209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01</a:t>
            </a:r>
          </a:p>
        </p:txBody>
      </p:sp>
      <p:sp>
        <p:nvSpPr>
          <p:cNvPr id="98" name="TextBox 97"/>
          <p:cNvSpPr txBox="1"/>
          <p:nvPr/>
        </p:nvSpPr>
        <p:spPr>
          <a:xfrm>
            <a:off x="4122771"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02</a:t>
            </a:r>
          </a:p>
        </p:txBody>
      </p:sp>
      <p:sp>
        <p:nvSpPr>
          <p:cNvPr id="99" name="TextBox 98"/>
          <p:cNvSpPr txBox="1"/>
          <p:nvPr/>
        </p:nvSpPr>
        <p:spPr>
          <a:xfrm>
            <a:off x="4903446"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03</a:t>
            </a:r>
          </a:p>
        </p:txBody>
      </p:sp>
      <p:sp>
        <p:nvSpPr>
          <p:cNvPr id="100" name="TextBox 99"/>
          <p:cNvSpPr txBox="1"/>
          <p:nvPr/>
        </p:nvSpPr>
        <p:spPr>
          <a:xfrm>
            <a:off x="567497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04</a:t>
            </a:r>
          </a:p>
        </p:txBody>
      </p:sp>
      <p:sp>
        <p:nvSpPr>
          <p:cNvPr id="101" name="TextBox 100"/>
          <p:cNvSpPr txBox="1"/>
          <p:nvPr/>
        </p:nvSpPr>
        <p:spPr>
          <a:xfrm>
            <a:off x="6455652"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05</a:t>
            </a:r>
          </a:p>
        </p:txBody>
      </p:sp>
      <p:sp>
        <p:nvSpPr>
          <p:cNvPr id="102" name="TextBox 101"/>
          <p:cNvSpPr txBox="1"/>
          <p:nvPr/>
        </p:nvSpPr>
        <p:spPr>
          <a:xfrm>
            <a:off x="8007858" y="1197611"/>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07</a:t>
            </a:r>
          </a:p>
        </p:txBody>
      </p:sp>
      <p:sp>
        <p:nvSpPr>
          <p:cNvPr id="103" name="TextBox 102"/>
          <p:cNvSpPr txBox="1"/>
          <p:nvPr/>
        </p:nvSpPr>
        <p:spPr>
          <a:xfrm>
            <a:off x="7236327" y="1195395"/>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06</a:t>
            </a:r>
          </a:p>
        </p:txBody>
      </p:sp>
      <p:sp>
        <p:nvSpPr>
          <p:cNvPr id="139" name="Text Placeholder 2"/>
          <p:cNvSpPr>
            <a:spLocks noGrp="1"/>
          </p:cNvSpPr>
          <p:nvPr>
            <p:ph type="body" sz="quarter" idx="16" hasCustomPrompt="1"/>
          </p:nvPr>
        </p:nvSpPr>
        <p:spPr>
          <a:xfrm>
            <a:off x="334209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dirty="0"/>
              <a:t>Click to </a:t>
            </a:r>
            <a:r>
              <a:rPr lang="en-US" dirty="0"/>
              <a:t>add text</a:t>
            </a:r>
            <a:endParaRPr dirty="0"/>
          </a:p>
        </p:txBody>
      </p:sp>
      <p:sp>
        <p:nvSpPr>
          <p:cNvPr id="180" name="TextBox 179"/>
          <p:cNvSpPr txBox="1"/>
          <p:nvPr/>
        </p:nvSpPr>
        <p:spPr>
          <a:xfrm>
            <a:off x="334209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08</a:t>
            </a:r>
            <a:endParaRPr sz="800" b="1" spc="-50" dirty="0">
              <a:solidFill>
                <a:srgbClr val="053A4F"/>
              </a:solidFill>
            </a:endParaRPr>
          </a:p>
        </p:txBody>
      </p:sp>
      <p:sp>
        <p:nvSpPr>
          <p:cNvPr id="181" name="TextBox 180"/>
          <p:cNvSpPr txBox="1"/>
          <p:nvPr/>
        </p:nvSpPr>
        <p:spPr>
          <a:xfrm>
            <a:off x="4122771"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09</a:t>
            </a:r>
            <a:endParaRPr sz="800" b="1" spc="-50" dirty="0">
              <a:solidFill>
                <a:srgbClr val="053A4F"/>
              </a:solidFill>
            </a:endParaRPr>
          </a:p>
        </p:txBody>
      </p:sp>
      <p:sp>
        <p:nvSpPr>
          <p:cNvPr id="182" name="TextBox 181"/>
          <p:cNvSpPr txBox="1"/>
          <p:nvPr/>
        </p:nvSpPr>
        <p:spPr>
          <a:xfrm>
            <a:off x="4903446"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10</a:t>
            </a:r>
            <a:endParaRPr sz="800" b="1" spc="-50" dirty="0">
              <a:solidFill>
                <a:srgbClr val="053A4F"/>
              </a:solidFill>
            </a:endParaRPr>
          </a:p>
        </p:txBody>
      </p:sp>
      <p:sp>
        <p:nvSpPr>
          <p:cNvPr id="183" name="TextBox 182"/>
          <p:cNvSpPr txBox="1"/>
          <p:nvPr/>
        </p:nvSpPr>
        <p:spPr>
          <a:xfrm>
            <a:off x="567497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11</a:t>
            </a:r>
            <a:endParaRPr sz="800" b="1" spc="-50" dirty="0">
              <a:solidFill>
                <a:srgbClr val="053A4F"/>
              </a:solidFill>
            </a:endParaRPr>
          </a:p>
        </p:txBody>
      </p:sp>
      <p:sp>
        <p:nvSpPr>
          <p:cNvPr id="184" name="TextBox 183"/>
          <p:cNvSpPr txBox="1"/>
          <p:nvPr/>
        </p:nvSpPr>
        <p:spPr>
          <a:xfrm>
            <a:off x="6455652"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12</a:t>
            </a:r>
            <a:endParaRPr sz="800" b="1" spc="-50" dirty="0">
              <a:solidFill>
                <a:srgbClr val="053A4F"/>
              </a:solidFill>
            </a:endParaRPr>
          </a:p>
        </p:txBody>
      </p:sp>
      <p:sp>
        <p:nvSpPr>
          <p:cNvPr id="185" name="TextBox 184"/>
          <p:cNvSpPr txBox="1"/>
          <p:nvPr/>
        </p:nvSpPr>
        <p:spPr>
          <a:xfrm>
            <a:off x="8007858" y="2087849"/>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14</a:t>
            </a:r>
            <a:endParaRPr sz="800" b="1" spc="-50" dirty="0">
              <a:solidFill>
                <a:srgbClr val="053A4F"/>
              </a:solidFill>
            </a:endParaRPr>
          </a:p>
        </p:txBody>
      </p:sp>
      <p:sp>
        <p:nvSpPr>
          <p:cNvPr id="186" name="TextBox 185"/>
          <p:cNvSpPr txBox="1"/>
          <p:nvPr/>
        </p:nvSpPr>
        <p:spPr>
          <a:xfrm>
            <a:off x="7236327" y="2085633"/>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13</a:t>
            </a:r>
            <a:endParaRPr sz="800" b="1" spc="-50" dirty="0">
              <a:solidFill>
                <a:srgbClr val="053A4F"/>
              </a:solidFill>
            </a:endParaRPr>
          </a:p>
        </p:txBody>
      </p:sp>
      <p:sp>
        <p:nvSpPr>
          <p:cNvPr id="222" name="TextBox 221"/>
          <p:cNvSpPr txBox="1"/>
          <p:nvPr/>
        </p:nvSpPr>
        <p:spPr>
          <a:xfrm>
            <a:off x="334209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15</a:t>
            </a:r>
            <a:endParaRPr sz="800" b="1" spc="-50" dirty="0">
              <a:solidFill>
                <a:srgbClr val="053A4F"/>
              </a:solidFill>
            </a:endParaRPr>
          </a:p>
        </p:txBody>
      </p:sp>
      <p:sp>
        <p:nvSpPr>
          <p:cNvPr id="223" name="TextBox 222"/>
          <p:cNvSpPr txBox="1"/>
          <p:nvPr/>
        </p:nvSpPr>
        <p:spPr>
          <a:xfrm>
            <a:off x="4122771"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16</a:t>
            </a:r>
            <a:endParaRPr sz="800" b="1" spc="-50" dirty="0">
              <a:solidFill>
                <a:srgbClr val="053A4F"/>
              </a:solidFill>
            </a:endParaRPr>
          </a:p>
        </p:txBody>
      </p:sp>
      <p:sp>
        <p:nvSpPr>
          <p:cNvPr id="224" name="TextBox 223"/>
          <p:cNvSpPr txBox="1"/>
          <p:nvPr/>
        </p:nvSpPr>
        <p:spPr>
          <a:xfrm>
            <a:off x="4903446"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17</a:t>
            </a:r>
            <a:endParaRPr sz="800" b="1" spc="-50" dirty="0">
              <a:solidFill>
                <a:srgbClr val="053A4F"/>
              </a:solidFill>
            </a:endParaRPr>
          </a:p>
        </p:txBody>
      </p:sp>
      <p:sp>
        <p:nvSpPr>
          <p:cNvPr id="225" name="TextBox 224"/>
          <p:cNvSpPr txBox="1"/>
          <p:nvPr/>
        </p:nvSpPr>
        <p:spPr>
          <a:xfrm>
            <a:off x="567497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18</a:t>
            </a:r>
            <a:endParaRPr sz="800" b="1" spc="-50" dirty="0">
              <a:solidFill>
                <a:srgbClr val="053A4F"/>
              </a:solidFill>
            </a:endParaRPr>
          </a:p>
        </p:txBody>
      </p:sp>
      <p:sp>
        <p:nvSpPr>
          <p:cNvPr id="226" name="TextBox 225"/>
          <p:cNvSpPr txBox="1"/>
          <p:nvPr/>
        </p:nvSpPr>
        <p:spPr>
          <a:xfrm>
            <a:off x="6455652"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19</a:t>
            </a:r>
            <a:endParaRPr sz="800" b="1" spc="-50" dirty="0">
              <a:solidFill>
                <a:srgbClr val="053A4F"/>
              </a:solidFill>
            </a:endParaRPr>
          </a:p>
        </p:txBody>
      </p:sp>
      <p:sp>
        <p:nvSpPr>
          <p:cNvPr id="227" name="TextBox 226"/>
          <p:cNvSpPr txBox="1"/>
          <p:nvPr/>
        </p:nvSpPr>
        <p:spPr>
          <a:xfrm>
            <a:off x="8007858" y="2977166"/>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21</a:t>
            </a:r>
            <a:endParaRPr sz="800" b="1" spc="-50" dirty="0">
              <a:solidFill>
                <a:srgbClr val="053A4F"/>
              </a:solidFill>
            </a:endParaRPr>
          </a:p>
        </p:txBody>
      </p:sp>
      <p:sp>
        <p:nvSpPr>
          <p:cNvPr id="228" name="TextBox 227"/>
          <p:cNvSpPr txBox="1"/>
          <p:nvPr/>
        </p:nvSpPr>
        <p:spPr>
          <a:xfrm>
            <a:off x="7236327" y="2974950"/>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20</a:t>
            </a:r>
            <a:endParaRPr sz="800" b="1" spc="-50" dirty="0">
              <a:solidFill>
                <a:srgbClr val="053A4F"/>
              </a:solidFill>
            </a:endParaRPr>
          </a:p>
        </p:txBody>
      </p:sp>
      <p:sp>
        <p:nvSpPr>
          <p:cNvPr id="229" name="TextBox 228"/>
          <p:cNvSpPr txBox="1"/>
          <p:nvPr/>
        </p:nvSpPr>
        <p:spPr>
          <a:xfrm>
            <a:off x="334209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22</a:t>
            </a:r>
            <a:endParaRPr sz="800" b="1" spc="-50" dirty="0">
              <a:solidFill>
                <a:srgbClr val="053A4F"/>
              </a:solidFill>
            </a:endParaRPr>
          </a:p>
        </p:txBody>
      </p:sp>
      <p:sp>
        <p:nvSpPr>
          <p:cNvPr id="230" name="TextBox 229"/>
          <p:cNvSpPr txBox="1"/>
          <p:nvPr/>
        </p:nvSpPr>
        <p:spPr>
          <a:xfrm>
            <a:off x="4122771"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23</a:t>
            </a:r>
            <a:endParaRPr sz="800" b="1" spc="-50" dirty="0">
              <a:solidFill>
                <a:srgbClr val="053A4F"/>
              </a:solidFill>
            </a:endParaRPr>
          </a:p>
        </p:txBody>
      </p:sp>
      <p:sp>
        <p:nvSpPr>
          <p:cNvPr id="231" name="TextBox 230"/>
          <p:cNvSpPr txBox="1"/>
          <p:nvPr/>
        </p:nvSpPr>
        <p:spPr>
          <a:xfrm>
            <a:off x="4903446"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24</a:t>
            </a:r>
            <a:endParaRPr sz="800" b="1" spc="-50" dirty="0">
              <a:solidFill>
                <a:srgbClr val="053A4F"/>
              </a:solidFill>
            </a:endParaRPr>
          </a:p>
        </p:txBody>
      </p:sp>
      <p:sp>
        <p:nvSpPr>
          <p:cNvPr id="232" name="TextBox 231"/>
          <p:cNvSpPr txBox="1"/>
          <p:nvPr/>
        </p:nvSpPr>
        <p:spPr>
          <a:xfrm>
            <a:off x="567497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25</a:t>
            </a:r>
            <a:endParaRPr sz="800" b="1" spc="-50" dirty="0">
              <a:solidFill>
                <a:srgbClr val="053A4F"/>
              </a:solidFill>
            </a:endParaRPr>
          </a:p>
        </p:txBody>
      </p:sp>
      <p:sp>
        <p:nvSpPr>
          <p:cNvPr id="233" name="TextBox 232"/>
          <p:cNvSpPr txBox="1"/>
          <p:nvPr/>
        </p:nvSpPr>
        <p:spPr>
          <a:xfrm>
            <a:off x="6455652"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26</a:t>
            </a:r>
            <a:endParaRPr sz="800" b="1" spc="-50" dirty="0">
              <a:solidFill>
                <a:srgbClr val="053A4F"/>
              </a:solidFill>
            </a:endParaRPr>
          </a:p>
        </p:txBody>
      </p:sp>
      <p:sp>
        <p:nvSpPr>
          <p:cNvPr id="234" name="TextBox 233"/>
          <p:cNvSpPr txBox="1"/>
          <p:nvPr/>
        </p:nvSpPr>
        <p:spPr>
          <a:xfrm>
            <a:off x="8007858" y="3865245"/>
            <a:ext cx="731520" cy="123584"/>
          </a:xfrm>
          <a:prstGeom prst="rect">
            <a:avLst/>
          </a:prstGeom>
          <a:noFill/>
        </p:spPr>
        <p:txBody>
          <a:bodyPr wrap="square" lIns="0" tIns="0" rIns="0" bIns="0" rtlCol="0" anchor="ctr" anchorCtr="0">
            <a:noAutofit/>
          </a:bodyPr>
          <a:lstStyle/>
          <a:p>
            <a:pPr algn="l"/>
            <a:r>
              <a:rPr lang="en-US" sz="800" b="1" spc="-50" dirty="0">
                <a:solidFill>
                  <a:srgbClr val="053A4F"/>
                </a:solidFill>
              </a:rPr>
              <a:t>28</a:t>
            </a:r>
            <a:endParaRPr sz="800" b="1" spc="-50" dirty="0">
              <a:solidFill>
                <a:srgbClr val="053A4F"/>
              </a:solidFill>
            </a:endParaRPr>
          </a:p>
        </p:txBody>
      </p:sp>
      <p:sp>
        <p:nvSpPr>
          <p:cNvPr id="235" name="TextBox 234"/>
          <p:cNvSpPr txBox="1"/>
          <p:nvPr/>
        </p:nvSpPr>
        <p:spPr>
          <a:xfrm>
            <a:off x="7236327" y="3863029"/>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27</a:t>
            </a:r>
            <a:endParaRPr sz="800" b="1" spc="-50" dirty="0">
              <a:solidFill>
                <a:srgbClr val="053A4F"/>
              </a:solidFill>
            </a:endParaRPr>
          </a:p>
        </p:txBody>
      </p:sp>
      <p:sp>
        <p:nvSpPr>
          <p:cNvPr id="237" name="TextBox 236"/>
          <p:cNvSpPr txBox="1"/>
          <p:nvPr/>
        </p:nvSpPr>
        <p:spPr>
          <a:xfrm>
            <a:off x="3342096"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29</a:t>
            </a:r>
            <a:endParaRPr sz="800" b="1" spc="-50" dirty="0">
              <a:solidFill>
                <a:srgbClr val="053A4F"/>
              </a:solidFill>
            </a:endParaRPr>
          </a:p>
        </p:txBody>
      </p:sp>
      <p:sp>
        <p:nvSpPr>
          <p:cNvPr id="238" name="TextBox 237"/>
          <p:cNvSpPr txBox="1"/>
          <p:nvPr/>
        </p:nvSpPr>
        <p:spPr>
          <a:xfrm>
            <a:off x="4122771" y="4745981"/>
            <a:ext cx="731520" cy="128016"/>
          </a:xfrm>
          <a:prstGeom prst="rect">
            <a:avLst/>
          </a:prstGeom>
          <a:noFill/>
        </p:spPr>
        <p:txBody>
          <a:bodyPr wrap="square" lIns="0" tIns="0" rIns="0" bIns="0" rtlCol="0" anchor="ctr" anchorCtr="0">
            <a:noAutofit/>
          </a:bodyPr>
          <a:lstStyle/>
          <a:p>
            <a:pPr algn="l"/>
            <a:r>
              <a:rPr lang="en-US" sz="800" b="1" spc="-50" dirty="0">
                <a:solidFill>
                  <a:srgbClr val="053A4F"/>
                </a:solidFill>
              </a:rPr>
              <a:t>30</a:t>
            </a:r>
            <a:endParaRPr sz="800" b="1" spc="-50" dirty="0">
              <a:solidFill>
                <a:srgbClr val="053A4F"/>
              </a:solidFill>
            </a:endParaRPr>
          </a:p>
        </p:txBody>
      </p:sp>
      <p:sp>
        <p:nvSpPr>
          <p:cNvPr id="239" name="TextBox 238"/>
          <p:cNvSpPr txBox="1"/>
          <p:nvPr/>
        </p:nvSpPr>
        <p:spPr>
          <a:xfrm>
            <a:off x="4903446"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01</a:t>
            </a:r>
          </a:p>
        </p:txBody>
      </p:sp>
      <p:sp>
        <p:nvSpPr>
          <p:cNvPr id="240" name="TextBox 239"/>
          <p:cNvSpPr txBox="1"/>
          <p:nvPr/>
        </p:nvSpPr>
        <p:spPr>
          <a:xfrm>
            <a:off x="567497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02</a:t>
            </a:r>
          </a:p>
        </p:txBody>
      </p:sp>
      <p:sp>
        <p:nvSpPr>
          <p:cNvPr id="241" name="TextBox 240"/>
          <p:cNvSpPr txBox="1"/>
          <p:nvPr/>
        </p:nvSpPr>
        <p:spPr>
          <a:xfrm>
            <a:off x="6455652"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03</a:t>
            </a:r>
          </a:p>
        </p:txBody>
      </p:sp>
      <p:sp>
        <p:nvSpPr>
          <p:cNvPr id="242" name="TextBox 241"/>
          <p:cNvSpPr txBox="1"/>
          <p:nvPr/>
        </p:nvSpPr>
        <p:spPr>
          <a:xfrm>
            <a:off x="8007858" y="4748197"/>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05</a:t>
            </a:r>
          </a:p>
        </p:txBody>
      </p:sp>
      <p:sp>
        <p:nvSpPr>
          <p:cNvPr id="243" name="TextBox 242"/>
          <p:cNvSpPr txBox="1"/>
          <p:nvPr/>
        </p:nvSpPr>
        <p:spPr>
          <a:xfrm>
            <a:off x="7236327" y="4745981"/>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04</a:t>
            </a:r>
          </a:p>
        </p:txBody>
      </p:sp>
      <p:sp>
        <p:nvSpPr>
          <p:cNvPr id="245" name="TextBox 244"/>
          <p:cNvSpPr txBox="1"/>
          <p:nvPr/>
        </p:nvSpPr>
        <p:spPr>
          <a:xfrm>
            <a:off x="334209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06</a:t>
            </a:r>
          </a:p>
        </p:txBody>
      </p:sp>
      <p:sp>
        <p:nvSpPr>
          <p:cNvPr id="246" name="TextBox 245"/>
          <p:cNvSpPr txBox="1"/>
          <p:nvPr/>
        </p:nvSpPr>
        <p:spPr>
          <a:xfrm>
            <a:off x="4122771"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07</a:t>
            </a:r>
            <a:endParaRPr sz="800" b="1" spc="-50" dirty="0">
              <a:solidFill>
                <a:schemeClr val="bg1">
                  <a:lumMod val="75000"/>
                </a:schemeClr>
              </a:solidFill>
            </a:endParaRPr>
          </a:p>
        </p:txBody>
      </p:sp>
      <p:sp>
        <p:nvSpPr>
          <p:cNvPr id="247" name="TextBox 246"/>
          <p:cNvSpPr txBox="1"/>
          <p:nvPr/>
        </p:nvSpPr>
        <p:spPr>
          <a:xfrm>
            <a:off x="4903446"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08</a:t>
            </a:r>
            <a:endParaRPr sz="800" b="1" spc="-50" dirty="0">
              <a:solidFill>
                <a:schemeClr val="bg1">
                  <a:lumMod val="75000"/>
                </a:schemeClr>
              </a:solidFill>
            </a:endParaRPr>
          </a:p>
        </p:txBody>
      </p:sp>
      <p:sp>
        <p:nvSpPr>
          <p:cNvPr id="248" name="TextBox 247"/>
          <p:cNvSpPr txBox="1"/>
          <p:nvPr/>
        </p:nvSpPr>
        <p:spPr>
          <a:xfrm>
            <a:off x="567497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09</a:t>
            </a:r>
            <a:endParaRPr sz="800" b="1" spc="-50" dirty="0">
              <a:solidFill>
                <a:schemeClr val="bg1">
                  <a:lumMod val="75000"/>
                </a:schemeClr>
              </a:solidFill>
            </a:endParaRPr>
          </a:p>
        </p:txBody>
      </p:sp>
      <p:sp>
        <p:nvSpPr>
          <p:cNvPr id="249" name="TextBox 248"/>
          <p:cNvSpPr txBox="1"/>
          <p:nvPr/>
        </p:nvSpPr>
        <p:spPr>
          <a:xfrm>
            <a:off x="6455652"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10</a:t>
            </a:r>
            <a:endParaRPr sz="800" b="1" spc="-50" dirty="0">
              <a:solidFill>
                <a:schemeClr val="bg1">
                  <a:lumMod val="75000"/>
                </a:schemeClr>
              </a:solidFill>
            </a:endParaRPr>
          </a:p>
        </p:txBody>
      </p:sp>
      <p:sp>
        <p:nvSpPr>
          <p:cNvPr id="250" name="TextBox 249"/>
          <p:cNvSpPr txBox="1"/>
          <p:nvPr/>
        </p:nvSpPr>
        <p:spPr>
          <a:xfrm>
            <a:off x="8007858" y="5632451"/>
            <a:ext cx="731520" cy="123584"/>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12</a:t>
            </a:r>
            <a:endParaRPr sz="800" b="1" spc="-50" dirty="0">
              <a:solidFill>
                <a:schemeClr val="bg1">
                  <a:lumMod val="75000"/>
                </a:schemeClr>
              </a:solidFill>
            </a:endParaRPr>
          </a:p>
        </p:txBody>
      </p:sp>
      <p:sp>
        <p:nvSpPr>
          <p:cNvPr id="251" name="TextBox 250"/>
          <p:cNvSpPr txBox="1"/>
          <p:nvPr/>
        </p:nvSpPr>
        <p:spPr>
          <a:xfrm>
            <a:off x="7236327" y="5630235"/>
            <a:ext cx="731520" cy="128016"/>
          </a:xfrm>
          <a:prstGeom prst="rect">
            <a:avLst/>
          </a:prstGeom>
          <a:noFill/>
        </p:spPr>
        <p:txBody>
          <a:bodyPr wrap="square" lIns="0" tIns="0" rIns="0" bIns="0" rtlCol="0" anchor="ctr" anchorCtr="0">
            <a:noAutofit/>
          </a:bodyPr>
          <a:lstStyle/>
          <a:p>
            <a:pPr algn="l"/>
            <a:r>
              <a:rPr lang="en-US" sz="800" b="1" spc="-50" dirty="0">
                <a:solidFill>
                  <a:schemeClr val="bg1">
                    <a:lumMod val="75000"/>
                  </a:schemeClr>
                </a:solidFill>
              </a:rPr>
              <a:t>11</a:t>
            </a:r>
            <a:endParaRPr sz="800" b="1" spc="-50" dirty="0">
              <a:solidFill>
                <a:schemeClr val="bg1">
                  <a:lumMod val="75000"/>
                </a:schemeClr>
              </a:solidFill>
            </a:endParaRPr>
          </a:p>
        </p:txBody>
      </p:sp>
      <p:sp>
        <p:nvSpPr>
          <p:cNvPr id="255" name="Text Placeholder 2"/>
          <p:cNvSpPr>
            <a:spLocks noGrp="1"/>
          </p:cNvSpPr>
          <p:nvPr>
            <p:ph type="body" sz="quarter" idx="17" hasCustomPrompt="1"/>
          </p:nvPr>
        </p:nvSpPr>
        <p:spPr>
          <a:xfrm>
            <a:off x="4122771"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6" name="Text Placeholder 2"/>
          <p:cNvSpPr>
            <a:spLocks noGrp="1"/>
          </p:cNvSpPr>
          <p:nvPr>
            <p:ph type="body" sz="quarter" idx="18" hasCustomPrompt="1"/>
          </p:nvPr>
        </p:nvSpPr>
        <p:spPr>
          <a:xfrm>
            <a:off x="4903446"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7" name="Text Placeholder 2"/>
          <p:cNvSpPr>
            <a:spLocks noGrp="1"/>
          </p:cNvSpPr>
          <p:nvPr>
            <p:ph type="body" sz="quarter" idx="19" hasCustomPrompt="1"/>
          </p:nvPr>
        </p:nvSpPr>
        <p:spPr>
          <a:xfrm>
            <a:off x="567497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8" name="Text Placeholder 2"/>
          <p:cNvSpPr>
            <a:spLocks noGrp="1"/>
          </p:cNvSpPr>
          <p:nvPr>
            <p:ph type="body" sz="quarter" idx="20" hasCustomPrompt="1"/>
          </p:nvPr>
        </p:nvSpPr>
        <p:spPr>
          <a:xfrm>
            <a:off x="6455652"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59" name="Text Placeholder 2"/>
          <p:cNvSpPr>
            <a:spLocks noGrp="1"/>
          </p:cNvSpPr>
          <p:nvPr>
            <p:ph type="body" sz="quarter" idx="21" hasCustomPrompt="1"/>
          </p:nvPr>
        </p:nvSpPr>
        <p:spPr>
          <a:xfrm>
            <a:off x="7236327"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0" name="Text Placeholder 2"/>
          <p:cNvSpPr>
            <a:spLocks noGrp="1"/>
          </p:cNvSpPr>
          <p:nvPr>
            <p:ph type="body" sz="quarter" idx="22" hasCustomPrompt="1"/>
          </p:nvPr>
        </p:nvSpPr>
        <p:spPr>
          <a:xfrm>
            <a:off x="8007858" y="133807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1" name="Text Placeholder 2"/>
          <p:cNvSpPr>
            <a:spLocks noGrp="1"/>
          </p:cNvSpPr>
          <p:nvPr>
            <p:ph type="body" sz="quarter" idx="23" hasCustomPrompt="1"/>
          </p:nvPr>
        </p:nvSpPr>
        <p:spPr>
          <a:xfrm>
            <a:off x="334209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2" name="Text Placeholder 2"/>
          <p:cNvSpPr>
            <a:spLocks noGrp="1"/>
          </p:cNvSpPr>
          <p:nvPr>
            <p:ph type="body" sz="quarter" idx="24" hasCustomPrompt="1"/>
          </p:nvPr>
        </p:nvSpPr>
        <p:spPr>
          <a:xfrm>
            <a:off x="4122771"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3" name="Text Placeholder 2"/>
          <p:cNvSpPr>
            <a:spLocks noGrp="1"/>
          </p:cNvSpPr>
          <p:nvPr>
            <p:ph type="body" sz="quarter" idx="25" hasCustomPrompt="1"/>
          </p:nvPr>
        </p:nvSpPr>
        <p:spPr>
          <a:xfrm>
            <a:off x="4903446"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4" name="Text Placeholder 2"/>
          <p:cNvSpPr>
            <a:spLocks noGrp="1"/>
          </p:cNvSpPr>
          <p:nvPr>
            <p:ph type="body" sz="quarter" idx="26" hasCustomPrompt="1"/>
          </p:nvPr>
        </p:nvSpPr>
        <p:spPr>
          <a:xfrm>
            <a:off x="567497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5" name="Text Placeholder 2"/>
          <p:cNvSpPr>
            <a:spLocks noGrp="1"/>
          </p:cNvSpPr>
          <p:nvPr>
            <p:ph type="body" sz="quarter" idx="27" hasCustomPrompt="1"/>
          </p:nvPr>
        </p:nvSpPr>
        <p:spPr>
          <a:xfrm>
            <a:off x="6455652"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6" name="Text Placeholder 2"/>
          <p:cNvSpPr>
            <a:spLocks noGrp="1"/>
          </p:cNvSpPr>
          <p:nvPr>
            <p:ph type="body" sz="quarter" idx="28" hasCustomPrompt="1"/>
          </p:nvPr>
        </p:nvSpPr>
        <p:spPr>
          <a:xfrm>
            <a:off x="7236327"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7" name="Text Placeholder 2"/>
          <p:cNvSpPr>
            <a:spLocks noGrp="1"/>
          </p:cNvSpPr>
          <p:nvPr>
            <p:ph type="body" sz="quarter" idx="29" hasCustomPrompt="1"/>
          </p:nvPr>
        </p:nvSpPr>
        <p:spPr>
          <a:xfrm>
            <a:off x="8007858" y="222199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8" name="Text Placeholder 2"/>
          <p:cNvSpPr>
            <a:spLocks noGrp="1"/>
          </p:cNvSpPr>
          <p:nvPr>
            <p:ph type="body" sz="quarter" idx="30" hasCustomPrompt="1"/>
          </p:nvPr>
        </p:nvSpPr>
        <p:spPr>
          <a:xfrm>
            <a:off x="334209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69" name="Text Placeholder 2"/>
          <p:cNvSpPr>
            <a:spLocks noGrp="1"/>
          </p:cNvSpPr>
          <p:nvPr>
            <p:ph type="body" sz="quarter" idx="31" hasCustomPrompt="1"/>
          </p:nvPr>
        </p:nvSpPr>
        <p:spPr>
          <a:xfrm>
            <a:off x="4122771"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0" name="Text Placeholder 2"/>
          <p:cNvSpPr>
            <a:spLocks noGrp="1"/>
          </p:cNvSpPr>
          <p:nvPr>
            <p:ph type="body" sz="quarter" idx="32" hasCustomPrompt="1"/>
          </p:nvPr>
        </p:nvSpPr>
        <p:spPr>
          <a:xfrm>
            <a:off x="4903446"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1" name="Text Placeholder 2"/>
          <p:cNvSpPr>
            <a:spLocks noGrp="1"/>
          </p:cNvSpPr>
          <p:nvPr>
            <p:ph type="body" sz="quarter" idx="33" hasCustomPrompt="1"/>
          </p:nvPr>
        </p:nvSpPr>
        <p:spPr>
          <a:xfrm>
            <a:off x="567497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2" name="Text Placeholder 2"/>
          <p:cNvSpPr>
            <a:spLocks noGrp="1"/>
          </p:cNvSpPr>
          <p:nvPr>
            <p:ph type="body" sz="quarter" idx="34" hasCustomPrompt="1"/>
          </p:nvPr>
        </p:nvSpPr>
        <p:spPr>
          <a:xfrm>
            <a:off x="6455652"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3" name="Text Placeholder 2"/>
          <p:cNvSpPr>
            <a:spLocks noGrp="1"/>
          </p:cNvSpPr>
          <p:nvPr>
            <p:ph type="body" sz="quarter" idx="35" hasCustomPrompt="1"/>
          </p:nvPr>
        </p:nvSpPr>
        <p:spPr>
          <a:xfrm>
            <a:off x="7236327"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4" name="Text Placeholder 2"/>
          <p:cNvSpPr>
            <a:spLocks noGrp="1"/>
          </p:cNvSpPr>
          <p:nvPr>
            <p:ph type="body" sz="quarter" idx="36" hasCustomPrompt="1"/>
          </p:nvPr>
        </p:nvSpPr>
        <p:spPr>
          <a:xfrm>
            <a:off x="8007858" y="3105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5" name="Text Placeholder 2"/>
          <p:cNvSpPr>
            <a:spLocks noGrp="1"/>
          </p:cNvSpPr>
          <p:nvPr>
            <p:ph type="body" sz="quarter" idx="37" hasCustomPrompt="1"/>
          </p:nvPr>
        </p:nvSpPr>
        <p:spPr>
          <a:xfrm>
            <a:off x="334209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6" name="Text Placeholder 2"/>
          <p:cNvSpPr>
            <a:spLocks noGrp="1"/>
          </p:cNvSpPr>
          <p:nvPr>
            <p:ph type="body" sz="quarter" idx="38" hasCustomPrompt="1"/>
          </p:nvPr>
        </p:nvSpPr>
        <p:spPr>
          <a:xfrm>
            <a:off x="4122771"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7" name="Text Placeholder 2"/>
          <p:cNvSpPr>
            <a:spLocks noGrp="1"/>
          </p:cNvSpPr>
          <p:nvPr>
            <p:ph type="body" sz="quarter" idx="39" hasCustomPrompt="1"/>
          </p:nvPr>
        </p:nvSpPr>
        <p:spPr>
          <a:xfrm>
            <a:off x="4903446"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8" name="Text Placeholder 2"/>
          <p:cNvSpPr>
            <a:spLocks noGrp="1"/>
          </p:cNvSpPr>
          <p:nvPr>
            <p:ph type="body" sz="quarter" idx="40" hasCustomPrompt="1"/>
          </p:nvPr>
        </p:nvSpPr>
        <p:spPr>
          <a:xfrm>
            <a:off x="567497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79" name="Text Placeholder 2"/>
          <p:cNvSpPr>
            <a:spLocks noGrp="1"/>
          </p:cNvSpPr>
          <p:nvPr>
            <p:ph type="body" sz="quarter" idx="41" hasCustomPrompt="1"/>
          </p:nvPr>
        </p:nvSpPr>
        <p:spPr>
          <a:xfrm>
            <a:off x="6455652"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0" name="Text Placeholder 2"/>
          <p:cNvSpPr>
            <a:spLocks noGrp="1"/>
          </p:cNvSpPr>
          <p:nvPr>
            <p:ph type="body" sz="quarter" idx="42" hasCustomPrompt="1"/>
          </p:nvPr>
        </p:nvSpPr>
        <p:spPr>
          <a:xfrm>
            <a:off x="7236327"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1" name="Text Placeholder 2"/>
          <p:cNvSpPr>
            <a:spLocks noGrp="1"/>
          </p:cNvSpPr>
          <p:nvPr>
            <p:ph type="body" sz="quarter" idx="43" hasCustomPrompt="1"/>
          </p:nvPr>
        </p:nvSpPr>
        <p:spPr>
          <a:xfrm>
            <a:off x="8007858" y="3994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2" name="Text Placeholder 2"/>
          <p:cNvSpPr>
            <a:spLocks noGrp="1"/>
          </p:cNvSpPr>
          <p:nvPr>
            <p:ph type="body" sz="quarter" idx="44" hasCustomPrompt="1"/>
          </p:nvPr>
        </p:nvSpPr>
        <p:spPr>
          <a:xfrm>
            <a:off x="334209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3" name="Text Placeholder 2"/>
          <p:cNvSpPr>
            <a:spLocks noGrp="1"/>
          </p:cNvSpPr>
          <p:nvPr>
            <p:ph type="body" sz="quarter" idx="45" hasCustomPrompt="1"/>
          </p:nvPr>
        </p:nvSpPr>
        <p:spPr>
          <a:xfrm>
            <a:off x="4122771"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4" name="Text Placeholder 2"/>
          <p:cNvSpPr>
            <a:spLocks noGrp="1"/>
          </p:cNvSpPr>
          <p:nvPr>
            <p:ph type="body" sz="quarter" idx="46" hasCustomPrompt="1"/>
          </p:nvPr>
        </p:nvSpPr>
        <p:spPr>
          <a:xfrm>
            <a:off x="4903446"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5" name="Text Placeholder 2"/>
          <p:cNvSpPr>
            <a:spLocks noGrp="1"/>
          </p:cNvSpPr>
          <p:nvPr>
            <p:ph type="body" sz="quarter" idx="47" hasCustomPrompt="1"/>
          </p:nvPr>
        </p:nvSpPr>
        <p:spPr>
          <a:xfrm>
            <a:off x="567497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6" name="Text Placeholder 2"/>
          <p:cNvSpPr>
            <a:spLocks noGrp="1"/>
          </p:cNvSpPr>
          <p:nvPr>
            <p:ph type="body" sz="quarter" idx="48" hasCustomPrompt="1"/>
          </p:nvPr>
        </p:nvSpPr>
        <p:spPr>
          <a:xfrm>
            <a:off x="6455652"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7" name="Text Placeholder 2"/>
          <p:cNvSpPr>
            <a:spLocks noGrp="1"/>
          </p:cNvSpPr>
          <p:nvPr>
            <p:ph type="body" sz="quarter" idx="49" hasCustomPrompt="1"/>
          </p:nvPr>
        </p:nvSpPr>
        <p:spPr>
          <a:xfrm>
            <a:off x="7236327"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8" name="Text Placeholder 2"/>
          <p:cNvSpPr>
            <a:spLocks noGrp="1"/>
          </p:cNvSpPr>
          <p:nvPr>
            <p:ph type="body" sz="quarter" idx="50" hasCustomPrompt="1"/>
          </p:nvPr>
        </p:nvSpPr>
        <p:spPr>
          <a:xfrm>
            <a:off x="8007858" y="488391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89" name="Text Placeholder 2"/>
          <p:cNvSpPr>
            <a:spLocks noGrp="1"/>
          </p:cNvSpPr>
          <p:nvPr>
            <p:ph type="body" sz="quarter" idx="51" hasCustomPrompt="1"/>
          </p:nvPr>
        </p:nvSpPr>
        <p:spPr>
          <a:xfrm>
            <a:off x="334209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0" name="Text Placeholder 2"/>
          <p:cNvSpPr>
            <a:spLocks noGrp="1"/>
          </p:cNvSpPr>
          <p:nvPr>
            <p:ph type="body" sz="quarter" idx="52" hasCustomPrompt="1"/>
          </p:nvPr>
        </p:nvSpPr>
        <p:spPr>
          <a:xfrm>
            <a:off x="4122771"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1" name="Text Placeholder 2"/>
          <p:cNvSpPr>
            <a:spLocks noGrp="1"/>
          </p:cNvSpPr>
          <p:nvPr>
            <p:ph type="body" sz="quarter" idx="53" hasCustomPrompt="1"/>
          </p:nvPr>
        </p:nvSpPr>
        <p:spPr>
          <a:xfrm>
            <a:off x="4903446"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2" name="Text Placeholder 2"/>
          <p:cNvSpPr>
            <a:spLocks noGrp="1"/>
          </p:cNvSpPr>
          <p:nvPr>
            <p:ph type="body" sz="quarter" idx="54" hasCustomPrompt="1"/>
          </p:nvPr>
        </p:nvSpPr>
        <p:spPr>
          <a:xfrm>
            <a:off x="567497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3" name="Text Placeholder 2"/>
          <p:cNvSpPr>
            <a:spLocks noGrp="1"/>
          </p:cNvSpPr>
          <p:nvPr>
            <p:ph type="body" sz="quarter" idx="55" hasCustomPrompt="1"/>
          </p:nvPr>
        </p:nvSpPr>
        <p:spPr>
          <a:xfrm>
            <a:off x="6455652"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4" name="Text Placeholder 2"/>
          <p:cNvSpPr>
            <a:spLocks noGrp="1"/>
          </p:cNvSpPr>
          <p:nvPr>
            <p:ph type="body" sz="quarter" idx="56" hasCustomPrompt="1"/>
          </p:nvPr>
        </p:nvSpPr>
        <p:spPr>
          <a:xfrm>
            <a:off x="7236327"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295" name="Text Placeholder 2"/>
          <p:cNvSpPr>
            <a:spLocks noGrp="1"/>
          </p:cNvSpPr>
          <p:nvPr>
            <p:ph type="body" sz="quarter" idx="57" hasCustomPrompt="1"/>
          </p:nvPr>
        </p:nvSpPr>
        <p:spPr>
          <a:xfrm>
            <a:off x="8007858" y="5767831"/>
            <a:ext cx="731520" cy="685800"/>
          </a:xfrm>
        </p:spPr>
        <p:txBody>
          <a:bodyPr lIns="27432" tIns="27432" rIns="27432" bIns="45720" anchor="b" anchorCtr="1">
            <a:noAutofit/>
          </a:bodyPr>
          <a:lstStyle>
            <a:lvl1pPr marL="0" indent="0" algn="ctr">
              <a:lnSpc>
                <a:spcPct val="85000"/>
              </a:lnSpc>
              <a:spcBef>
                <a:spcPts val="0"/>
              </a:spcBef>
              <a:buNone/>
              <a:defRPr sz="700">
                <a:solidFill>
                  <a:schemeClr val="tx1">
                    <a:lumMod val="85000"/>
                    <a:lumOff val="15000"/>
                  </a:schemeClr>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dirty="0"/>
              <a:t>Click to add text</a:t>
            </a:r>
          </a:p>
        </p:txBody>
      </p:sp>
      <p:sp>
        <p:nvSpPr>
          <p:cNvPr id="194" name="Title 3"/>
          <p:cNvSpPr txBox="1">
            <a:spLocks/>
          </p:cNvSpPr>
          <p:nvPr userDrawn="1"/>
        </p:nvSpPr>
        <p:spPr>
          <a:xfrm>
            <a:off x="7741158" y="265353"/>
            <a:ext cx="1152525"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0" i="0" cap="all" baseline="0" dirty="0">
                <a:solidFill>
                  <a:srgbClr val="053A4F"/>
                </a:solidFill>
                <a:latin typeface="Arial" charset="0"/>
                <a:ea typeface="Arial" charset="0"/>
                <a:cs typeface="Arial" charset="0"/>
              </a:rPr>
              <a:t>2019</a:t>
            </a:r>
            <a:endParaRPr b="0" i="0" cap="all" baseline="0" dirty="0">
              <a:solidFill>
                <a:srgbClr val="053A4F"/>
              </a:solidFill>
              <a:latin typeface="Arial" charset="0"/>
              <a:ea typeface="Arial" charset="0"/>
              <a:cs typeface="Arial" charset="0"/>
            </a:endParaRPr>
          </a:p>
        </p:txBody>
      </p:sp>
      <p:sp>
        <p:nvSpPr>
          <p:cNvPr id="195" name="Title 3"/>
          <p:cNvSpPr txBox="1">
            <a:spLocks/>
          </p:cNvSpPr>
          <p:nvPr userDrawn="1"/>
        </p:nvSpPr>
        <p:spPr>
          <a:xfrm>
            <a:off x="3431264" y="265353"/>
            <a:ext cx="4505713" cy="48736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i="0" cap="all" spc="150" baseline="0" dirty="0" err="1">
                <a:solidFill>
                  <a:schemeClr val="accent3"/>
                </a:solidFill>
                <a:latin typeface="Arial" charset="0"/>
                <a:ea typeface="Arial" charset="0"/>
                <a:cs typeface="Arial" charset="0"/>
              </a:rPr>
              <a:t>SEPTEMBRe</a:t>
            </a:r>
            <a:endParaRPr b="1" i="0" cap="all" spc="150" baseline="0" dirty="0">
              <a:solidFill>
                <a:schemeClr val="accent3"/>
              </a:solidFill>
              <a:latin typeface="Arial" charset="0"/>
              <a:ea typeface="Arial" charset="0"/>
              <a:cs typeface="Arial" charset="0"/>
            </a:endParaRPr>
          </a:p>
        </p:txBody>
      </p:sp>
      <p:cxnSp>
        <p:nvCxnSpPr>
          <p:cNvPr id="7" name="Straight Connector 6"/>
          <p:cNvCxnSpPr/>
          <p:nvPr userDrawn="1"/>
        </p:nvCxnSpPr>
        <p:spPr>
          <a:xfrm>
            <a:off x="3342096" y="206734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3342096" y="295746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3342096" y="3848692"/>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3342096" y="4735905"/>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3342096" y="5614943"/>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8265"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4877949"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a:off x="5662243"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a:off x="6421566"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7212962"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7992967" y="887729"/>
            <a:ext cx="0" cy="183474"/>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1" name="Pentagon 120"/>
          <p:cNvSpPr/>
          <p:nvPr userDrawn="1"/>
        </p:nvSpPr>
        <p:spPr>
          <a:xfrm rot="5400000">
            <a:off x="428097" y="32682"/>
            <a:ext cx="1252152" cy="1186791"/>
          </a:xfrm>
          <a:prstGeom prst="homePlate">
            <a:avLst>
              <a:gd name="adj" fmla="val 21065"/>
            </a:avLst>
          </a:prstGeom>
          <a:solidFill>
            <a:schemeClr val="bg2"/>
          </a:solidFill>
          <a:ln>
            <a:noFill/>
          </a:ln>
          <a:effectLst>
            <a:outerShdw blurRad="88900" dist="38100" dir="5400000" sx="99000" sy="99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479" y="76730"/>
            <a:ext cx="902738" cy="902736"/>
          </a:xfrm>
          <a:prstGeom prst="rect">
            <a:avLst/>
          </a:prstGeom>
        </p:spPr>
      </p:pic>
      <p:sp>
        <p:nvSpPr>
          <p:cNvPr id="123" name="Rectangle 122"/>
          <p:cNvSpPr/>
          <p:nvPr userDrawn="1"/>
        </p:nvSpPr>
        <p:spPr>
          <a:xfrm>
            <a:off x="85801" y="6553200"/>
            <a:ext cx="5105400" cy="215444"/>
          </a:xfrm>
          <a:prstGeom prst="rect">
            <a:avLst/>
          </a:prstGeom>
        </p:spPr>
        <p:txBody>
          <a:bodyPr wrap="square">
            <a:spAutoFit/>
          </a:bodyPr>
          <a:lstStyle/>
          <a:p>
            <a:r>
              <a:rPr lang="en-US" sz="800" kern="1200" dirty="0">
                <a:solidFill>
                  <a:schemeClr val="bg1"/>
                </a:solidFill>
                <a:effectLst/>
                <a:latin typeface="+mn-lt"/>
                <a:ea typeface="+mn-ea"/>
                <a:cs typeface="+mn-cs"/>
              </a:rPr>
              <a:t>Copyright © 2019 Cision Ltd. Tous droits </a:t>
            </a:r>
            <a:r>
              <a:rPr lang="en-US" sz="800" kern="1200" dirty="0" err="1">
                <a:solidFill>
                  <a:schemeClr val="bg1"/>
                </a:solidFill>
                <a:effectLst/>
                <a:latin typeface="+mn-lt"/>
                <a:ea typeface="+mn-ea"/>
                <a:cs typeface="+mn-cs"/>
              </a:rPr>
              <a:t>réservés</a:t>
            </a:r>
            <a:r>
              <a:rPr lang="en-US" sz="800" kern="1200" dirty="0">
                <a:solidFill>
                  <a:schemeClr val="bg1"/>
                </a:solidFill>
                <a:effectLst/>
                <a:latin typeface="+mn-lt"/>
                <a:ea typeface="+mn-ea"/>
                <a:cs typeface="+mn-cs"/>
              </a:rPr>
              <a:t>.</a:t>
            </a:r>
          </a:p>
        </p:txBody>
      </p:sp>
      <p:sp>
        <p:nvSpPr>
          <p:cNvPr id="120" name="TextBox 119">
            <a:extLst>
              <a:ext uri="{FF2B5EF4-FFF2-40B4-BE49-F238E27FC236}">
                <a16:creationId xmlns:a16="http://schemas.microsoft.com/office/drawing/2014/main" id="{A3CB7478-B668-459D-AFC2-ED93F0D6F767}"/>
              </a:ext>
            </a:extLst>
          </p:cNvPr>
          <p:cNvSpPr txBox="1"/>
          <p:nvPr userDrawn="1"/>
        </p:nvSpPr>
        <p:spPr>
          <a:xfrm>
            <a:off x="334209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DIM</a:t>
            </a:r>
            <a:endParaRPr sz="800" spc="300" dirty="0">
              <a:solidFill>
                <a:srgbClr val="F15D22"/>
              </a:solidFill>
              <a:latin typeface="Arial" charset="0"/>
              <a:ea typeface="Arial" charset="0"/>
              <a:cs typeface="Arial" charset="0"/>
            </a:endParaRPr>
          </a:p>
        </p:txBody>
      </p:sp>
      <p:sp>
        <p:nvSpPr>
          <p:cNvPr id="124" name="TextBox 123">
            <a:extLst>
              <a:ext uri="{FF2B5EF4-FFF2-40B4-BE49-F238E27FC236}">
                <a16:creationId xmlns:a16="http://schemas.microsoft.com/office/drawing/2014/main" id="{0C4A62D4-1605-4467-A3C3-46C9D2CFDBE9}"/>
              </a:ext>
            </a:extLst>
          </p:cNvPr>
          <p:cNvSpPr txBox="1"/>
          <p:nvPr userDrawn="1"/>
        </p:nvSpPr>
        <p:spPr>
          <a:xfrm>
            <a:off x="4122771"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LUN</a:t>
            </a:r>
            <a:endParaRPr sz="800" spc="300" dirty="0">
              <a:solidFill>
                <a:srgbClr val="F15D22"/>
              </a:solidFill>
              <a:latin typeface="Arial" charset="0"/>
              <a:ea typeface="Arial" charset="0"/>
              <a:cs typeface="Arial" charset="0"/>
            </a:endParaRPr>
          </a:p>
        </p:txBody>
      </p:sp>
      <p:sp>
        <p:nvSpPr>
          <p:cNvPr id="125" name="TextBox 124">
            <a:extLst>
              <a:ext uri="{FF2B5EF4-FFF2-40B4-BE49-F238E27FC236}">
                <a16:creationId xmlns:a16="http://schemas.microsoft.com/office/drawing/2014/main" id="{CD08B4F1-41F5-46ED-9887-DF6E31C95236}"/>
              </a:ext>
            </a:extLst>
          </p:cNvPr>
          <p:cNvSpPr txBox="1"/>
          <p:nvPr userDrawn="1"/>
        </p:nvSpPr>
        <p:spPr>
          <a:xfrm>
            <a:off x="4903446"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MAR</a:t>
            </a:r>
            <a:endParaRPr sz="800" spc="300" dirty="0">
              <a:solidFill>
                <a:srgbClr val="F15D22"/>
              </a:solidFill>
              <a:latin typeface="Arial" charset="0"/>
              <a:ea typeface="Arial" charset="0"/>
              <a:cs typeface="Arial" charset="0"/>
            </a:endParaRPr>
          </a:p>
        </p:txBody>
      </p:sp>
      <p:sp>
        <p:nvSpPr>
          <p:cNvPr id="126" name="TextBox 125">
            <a:extLst>
              <a:ext uri="{FF2B5EF4-FFF2-40B4-BE49-F238E27FC236}">
                <a16:creationId xmlns:a16="http://schemas.microsoft.com/office/drawing/2014/main" id="{1E32B1AA-1748-4B50-B231-8FF4B714DE39}"/>
              </a:ext>
            </a:extLst>
          </p:cNvPr>
          <p:cNvSpPr txBox="1"/>
          <p:nvPr userDrawn="1"/>
        </p:nvSpPr>
        <p:spPr>
          <a:xfrm>
            <a:off x="567497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MER</a:t>
            </a:r>
            <a:endParaRPr sz="800" spc="300" dirty="0">
              <a:solidFill>
                <a:srgbClr val="F15D22"/>
              </a:solidFill>
              <a:latin typeface="Arial" charset="0"/>
              <a:ea typeface="Arial" charset="0"/>
              <a:cs typeface="Arial" charset="0"/>
            </a:endParaRPr>
          </a:p>
        </p:txBody>
      </p:sp>
      <p:sp>
        <p:nvSpPr>
          <p:cNvPr id="127" name="TextBox 126">
            <a:extLst>
              <a:ext uri="{FF2B5EF4-FFF2-40B4-BE49-F238E27FC236}">
                <a16:creationId xmlns:a16="http://schemas.microsoft.com/office/drawing/2014/main" id="{FD31CA65-75FB-47DB-BAE4-48C0C4C3D5D8}"/>
              </a:ext>
            </a:extLst>
          </p:cNvPr>
          <p:cNvSpPr txBox="1"/>
          <p:nvPr userDrawn="1"/>
        </p:nvSpPr>
        <p:spPr>
          <a:xfrm>
            <a:off x="6455652"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JEU</a:t>
            </a:r>
            <a:endParaRPr sz="800" spc="300" dirty="0">
              <a:solidFill>
                <a:srgbClr val="F15D22"/>
              </a:solidFill>
              <a:latin typeface="Arial" charset="0"/>
              <a:ea typeface="Arial" charset="0"/>
              <a:cs typeface="Arial" charset="0"/>
            </a:endParaRPr>
          </a:p>
        </p:txBody>
      </p:sp>
      <p:sp>
        <p:nvSpPr>
          <p:cNvPr id="128" name="TextBox 127">
            <a:extLst>
              <a:ext uri="{FF2B5EF4-FFF2-40B4-BE49-F238E27FC236}">
                <a16:creationId xmlns:a16="http://schemas.microsoft.com/office/drawing/2014/main" id="{4C987A3B-4F9F-4DE7-8CDE-C8C0137217C3}"/>
              </a:ext>
            </a:extLst>
          </p:cNvPr>
          <p:cNvSpPr txBox="1"/>
          <p:nvPr userDrawn="1"/>
        </p:nvSpPr>
        <p:spPr>
          <a:xfrm>
            <a:off x="7236327"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VEN</a:t>
            </a:r>
            <a:endParaRPr sz="800" spc="300" dirty="0">
              <a:solidFill>
                <a:srgbClr val="F15D22"/>
              </a:solidFill>
              <a:latin typeface="Arial" charset="0"/>
              <a:ea typeface="Arial" charset="0"/>
              <a:cs typeface="Arial" charset="0"/>
            </a:endParaRPr>
          </a:p>
        </p:txBody>
      </p:sp>
      <p:sp>
        <p:nvSpPr>
          <p:cNvPr id="129" name="TextBox 128">
            <a:extLst>
              <a:ext uri="{FF2B5EF4-FFF2-40B4-BE49-F238E27FC236}">
                <a16:creationId xmlns:a16="http://schemas.microsoft.com/office/drawing/2014/main" id="{E06BE868-2D15-49B5-A1CA-C9359D2D7428}"/>
              </a:ext>
            </a:extLst>
          </p:cNvPr>
          <p:cNvSpPr txBox="1"/>
          <p:nvPr userDrawn="1"/>
        </p:nvSpPr>
        <p:spPr>
          <a:xfrm>
            <a:off x="8004048" y="887729"/>
            <a:ext cx="731520" cy="183474"/>
          </a:xfrm>
          <a:prstGeom prst="rect">
            <a:avLst/>
          </a:prstGeom>
          <a:noFill/>
        </p:spPr>
        <p:txBody>
          <a:bodyPr wrap="square" lIns="0" tIns="0" rIns="0" bIns="0" rtlCol="0" anchor="ctr" anchorCtr="0">
            <a:noAutofit/>
          </a:bodyPr>
          <a:lstStyle/>
          <a:p>
            <a:pPr algn="ctr"/>
            <a:r>
              <a:rPr lang="en-US" sz="800" spc="300" dirty="0">
                <a:solidFill>
                  <a:srgbClr val="F15D22"/>
                </a:solidFill>
                <a:latin typeface="Arial" charset="0"/>
                <a:ea typeface="Arial" charset="0"/>
                <a:cs typeface="Arial" charset="0"/>
              </a:rPr>
              <a:t>SAM</a:t>
            </a:r>
            <a:endParaRPr sz="800" spc="300" dirty="0">
              <a:solidFill>
                <a:srgbClr val="F15D22"/>
              </a:solidFill>
              <a:latin typeface="Arial" charset="0"/>
              <a:ea typeface="Arial" charset="0"/>
              <a:cs typeface="Arial" charset="0"/>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E5575-9F51-2847-A18A-79EF76C494C8}" type="datetimeFigureOut">
              <a:rPr lang="en-US" smtClean="0"/>
              <a:t>12/7/2018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7A654-5BB1-344C-B0D8-A0A19D976F3A}" type="slidenum">
              <a:rPr lang="en-US" smtClean="0"/>
              <a:t>‹#›</a:t>
            </a:fld>
            <a:endParaRPr lang="en-US"/>
          </a:p>
        </p:txBody>
      </p:sp>
    </p:spTree>
    <p:extLst>
      <p:ext uri="{BB962C8B-B14F-4D97-AF65-F5344CB8AC3E}">
        <p14:creationId xmlns:p14="http://schemas.microsoft.com/office/powerpoint/2010/main" val="2619429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1.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48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solidFill>
                <a:schemeClr val="tx1"/>
              </a:solidFill>
            </a:endParaRPr>
          </a:p>
        </p:txBody>
      </p:sp>
      <p:sp>
        <p:nvSpPr>
          <p:cNvPr id="3" name="Text Placeholder 2"/>
          <p:cNvSpPr>
            <a:spLocks noGrp="1"/>
          </p:cNvSpPr>
          <p:nvPr>
            <p:ph type="body" sz="quarter" idx="17"/>
          </p:nvPr>
        </p:nvSpPr>
        <p:spPr/>
        <p:txBody>
          <a:bodyPr/>
          <a:lstStyle/>
          <a:p>
            <a:r>
              <a:rPr lang="fr-FR" sz="600" b="1" dirty="0">
                <a:solidFill>
                  <a:schemeClr val="bg2"/>
                </a:solidFill>
                <a:cs typeface="Arial"/>
              </a:rPr>
              <a:t>LA JOURNÉE DU POISSON D'AVRIL</a:t>
            </a:r>
            <a:endParaRPr lang="en-US" sz="200" b="1" dirty="0">
              <a:solidFill>
                <a:schemeClr val="bg2"/>
              </a:solidFill>
            </a:endParaRP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dirty="0"/>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r>
              <a:rPr lang="en-US" sz="600" b="1" dirty="0">
                <a:solidFill>
                  <a:schemeClr val="bg2"/>
                </a:solidFill>
              </a:rPr>
              <a:t>LE BÉNÉFICE Q1 COMMENCE</a:t>
            </a:r>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r>
              <a:rPr lang="en-US" sz="600" b="1" dirty="0">
                <a:solidFill>
                  <a:schemeClr val="bg2"/>
                </a:solidFill>
              </a:rPr>
              <a:t>PÂQUES</a:t>
            </a:r>
          </a:p>
        </p:txBody>
      </p:sp>
      <p:sp>
        <p:nvSpPr>
          <p:cNvPr id="24" name="Text Placeholder 23"/>
          <p:cNvSpPr>
            <a:spLocks noGrp="1"/>
          </p:cNvSpPr>
          <p:nvPr>
            <p:ph type="body" sz="quarter" idx="38"/>
          </p:nvPr>
        </p:nvSpPr>
        <p:spPr/>
        <p:txBody>
          <a:bodyPr/>
          <a:lstStyle/>
          <a:p>
            <a:r>
              <a:rPr lang="en-US" sz="600" b="1" dirty="0">
                <a:solidFill>
                  <a:schemeClr val="bg2"/>
                </a:solidFill>
              </a:rPr>
              <a:t>JOUR DE LA TERRE</a:t>
            </a: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r>
              <a:rPr lang="en-US" sz="600" b="1" dirty="0">
                <a:solidFill>
                  <a:schemeClr val="bg2"/>
                </a:solidFill>
              </a:rPr>
              <a:t>JOUR D'IMPÔTS </a:t>
            </a:r>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69981"/>
            <a:ext cx="316150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534643"/>
            <a:ext cx="2166620" cy="1215717"/>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La fête des Mères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Mois du patrimoine asiatique</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Festival canadien de </a:t>
            </a:r>
            <a:r>
              <a:rPr lang="fr-FR" sz="1050" dirty="0" err="1">
                <a:solidFill>
                  <a:srgbClr val="000000">
                    <a:lumMod val="65000"/>
                    <a:lumOff val="35000"/>
                  </a:srgbClr>
                </a:solidFill>
                <a:cs typeface="Arial"/>
              </a:rPr>
              <a:t>tulips</a:t>
            </a:r>
            <a:endParaRPr lang="fr-FR" sz="1050" dirty="0">
              <a:solidFill>
                <a:srgbClr val="000000">
                  <a:lumMod val="65000"/>
                  <a:lumOff val="35000"/>
                </a:srgbClr>
              </a:solidFill>
              <a:cs typeface="Arial"/>
            </a:endParaRP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Fête de la Reine</a:t>
            </a:r>
            <a:endParaRPr lang="en-US" sz="1050" dirty="0">
              <a:solidFill>
                <a:srgbClr val="000000">
                  <a:lumMod val="65000"/>
                  <a:lumOff val="35000"/>
                </a:srgbClr>
              </a:solidFill>
              <a:cs typeface="Arial"/>
            </a:endParaRPr>
          </a:p>
        </p:txBody>
      </p:sp>
      <p:sp>
        <p:nvSpPr>
          <p:cNvPr id="46" name="TextBox 45"/>
          <p:cNvSpPr txBox="1"/>
          <p:nvPr/>
        </p:nvSpPr>
        <p:spPr>
          <a:xfrm>
            <a:off x="350873" y="1459183"/>
            <a:ext cx="2810629" cy="1892634"/>
          </a:xfrm>
          <a:prstGeom prst="rect">
            <a:avLst/>
          </a:prstGeom>
          <a:noFill/>
        </p:spPr>
        <p:txBody>
          <a:bodyPr wrap="square" rtlCol="0">
            <a:spAutoFit/>
          </a:bodyPr>
          <a:lstStyle/>
          <a:p>
            <a:pPr lvl="0">
              <a:spcAft>
                <a:spcPts val="600"/>
              </a:spcAft>
              <a:buClr>
                <a:srgbClr val="00837E"/>
              </a:buClr>
            </a:pPr>
            <a:r>
              <a:rPr lang="en-US" sz="1400" b="1" dirty="0">
                <a:solidFill>
                  <a:srgbClr val="00607F"/>
                </a:solidFill>
                <a:cs typeface="Arial"/>
              </a:rPr>
              <a:t>CE MOIS-CI :</a:t>
            </a:r>
          </a:p>
          <a:p>
            <a:pPr marL="102870" lvl="0" indent="-102870">
              <a:lnSpc>
                <a:spcPct val="120000"/>
              </a:lnSpc>
              <a:spcAft>
                <a:spcPts val="600"/>
              </a:spcAft>
              <a:buClr>
                <a:srgbClr val="00837E"/>
              </a:buClr>
              <a:buSzPct val="80000"/>
              <a:buFont typeface="Arial" panose="020B0604020202020204" pitchFamily="34" charset="0"/>
              <a:buChar char="•"/>
            </a:pPr>
            <a:r>
              <a:rPr lang="fr-FR" sz="1100" b="1" dirty="0">
                <a:solidFill>
                  <a:schemeClr val="bg1"/>
                </a:solidFill>
                <a:cs typeface="Arial"/>
              </a:rPr>
              <a:t>La journée du poisson d'avril </a:t>
            </a:r>
            <a:r>
              <a:rPr lang="en-US" sz="1100" b="1" dirty="0">
                <a:solidFill>
                  <a:srgbClr val="FFFFFF"/>
                </a:solidFill>
                <a:cs typeface="Arial"/>
              </a:rPr>
              <a:t>(1)</a:t>
            </a:r>
          </a:p>
          <a:p>
            <a:pPr marL="102870" lvl="0" indent="-102870">
              <a:lnSpc>
                <a:spcPct val="120000"/>
              </a:lnSpc>
              <a:spcAft>
                <a:spcPts val="600"/>
              </a:spcAft>
              <a:buClr>
                <a:srgbClr val="00837E"/>
              </a:buClr>
              <a:buSzPct val="80000"/>
              <a:buFont typeface="Arial" panose="020B0604020202020204" pitchFamily="34" charset="0"/>
              <a:buChar char="•"/>
            </a:pPr>
            <a:r>
              <a:rPr lang="en-US" sz="1100" b="1" i="1" dirty="0">
                <a:solidFill>
                  <a:srgbClr val="FFFFFF"/>
                </a:solidFill>
                <a:cs typeface="Arial"/>
              </a:rPr>
              <a:t>Le </a:t>
            </a:r>
            <a:r>
              <a:rPr lang="en-US" sz="1100" b="1" i="1" dirty="0" err="1">
                <a:solidFill>
                  <a:srgbClr val="FFFFFF"/>
                </a:solidFill>
                <a:cs typeface="Arial"/>
              </a:rPr>
              <a:t>bénéfice</a:t>
            </a:r>
            <a:r>
              <a:rPr lang="en-US" sz="1100" b="1" i="1" dirty="0">
                <a:solidFill>
                  <a:srgbClr val="FFFFFF"/>
                </a:solidFill>
                <a:cs typeface="Arial"/>
              </a:rPr>
              <a:t> Q1 commence (Avril 15 au Mai 15)</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err="1">
                <a:solidFill>
                  <a:srgbClr val="FFFFFF"/>
                </a:solidFill>
                <a:cs typeface="Arial"/>
              </a:rPr>
              <a:t>Pâques</a:t>
            </a:r>
            <a:r>
              <a:rPr lang="en-US" sz="1100" b="1" dirty="0">
                <a:solidFill>
                  <a:srgbClr val="FFFFFF"/>
                </a:solidFill>
                <a:cs typeface="Arial"/>
              </a:rPr>
              <a:t> (21)</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Jour de la Terre (22)</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chemeClr val="bg1"/>
                </a:solidFill>
                <a:cs typeface="Arial"/>
              </a:rPr>
              <a:t>Jour </a:t>
            </a:r>
            <a:r>
              <a:rPr lang="en-US" sz="1100" b="1" dirty="0" err="1">
                <a:solidFill>
                  <a:schemeClr val="bg1"/>
                </a:solidFill>
                <a:cs typeface="Arial"/>
              </a:rPr>
              <a:t>d'impôts</a:t>
            </a:r>
            <a:r>
              <a:rPr lang="en-US" sz="1100" b="1" dirty="0">
                <a:solidFill>
                  <a:schemeClr val="bg1"/>
                </a:solidFill>
                <a:cs typeface="Arial"/>
              </a:rPr>
              <a:t> </a:t>
            </a:r>
            <a:r>
              <a:rPr lang="en-US" sz="1100" b="1" dirty="0">
                <a:solidFill>
                  <a:srgbClr val="FFFFFF"/>
                </a:solidFill>
                <a:cs typeface="Arial"/>
              </a:rPr>
              <a:t>(30)</a:t>
            </a:r>
          </a:p>
        </p:txBody>
      </p:sp>
      <p:sp>
        <p:nvSpPr>
          <p:cNvPr id="49" name="Pentagon 48"/>
          <p:cNvSpPr/>
          <p:nvPr/>
        </p:nvSpPr>
        <p:spPr>
          <a:xfrm>
            <a:off x="3339677" y="4897118"/>
            <a:ext cx="733939" cy="155448"/>
          </a:xfrm>
          <a:prstGeom prst="homePlate">
            <a:avLst>
              <a:gd name="adj" fmla="val 0"/>
            </a:avLst>
          </a:prstGeom>
          <a:gradFill flip="none" rotWithShape="1">
            <a:gsLst>
              <a:gs pos="100000">
                <a:schemeClr val="bg2"/>
              </a:gs>
              <a:gs pos="0">
                <a:schemeClr val="bg2">
                  <a:alpha val="31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448" y="4000433"/>
            <a:ext cx="426957" cy="426957"/>
          </a:xfrm>
          <a:prstGeom prst="rect">
            <a:avLst/>
          </a:prstGeom>
        </p:spPr>
      </p:pic>
      <p:pic>
        <p:nvPicPr>
          <p:cNvPr id="56" name="Picture 55">
            <a:extLst>
              <a:ext uri="{FF2B5EF4-FFF2-40B4-BE49-F238E27FC236}">
                <a16:creationId xmlns:a16="http://schemas.microsoft.com/office/drawing/2014/main" id="{55370197-9A86-E045-8EA8-A74974A9EB6E}"/>
              </a:ext>
            </a:extLst>
          </p:cNvPr>
          <p:cNvPicPr>
            <a:picLocks noChangeAspect="1"/>
          </p:cNvPicPr>
          <p:nvPr/>
        </p:nvPicPr>
        <p:blipFill>
          <a:blip r:embed="rId4"/>
          <a:stretch>
            <a:fillRect/>
          </a:stretch>
        </p:blipFill>
        <p:spPr>
          <a:xfrm>
            <a:off x="4147800" y="1297431"/>
            <a:ext cx="683123" cy="470266"/>
          </a:xfrm>
          <a:prstGeom prst="rect">
            <a:avLst/>
          </a:prstGeom>
        </p:spPr>
      </p:pic>
      <p:pic>
        <p:nvPicPr>
          <p:cNvPr id="57" name="Picture 56">
            <a:extLst>
              <a:ext uri="{FF2B5EF4-FFF2-40B4-BE49-F238E27FC236}">
                <a16:creationId xmlns:a16="http://schemas.microsoft.com/office/drawing/2014/main" id="{C94D82AC-A9B4-44EB-B16B-3EC05FD37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104" y="5034780"/>
            <a:ext cx="580012" cy="299220"/>
          </a:xfrm>
          <a:prstGeom prst="rect">
            <a:avLst/>
          </a:prstGeom>
        </p:spPr>
      </p:pic>
      <p:pic>
        <p:nvPicPr>
          <p:cNvPr id="58" name="Picture 57">
            <a:extLst>
              <a:ext uri="{FF2B5EF4-FFF2-40B4-BE49-F238E27FC236}">
                <a16:creationId xmlns:a16="http://schemas.microsoft.com/office/drawing/2014/main" id="{76DA2899-8E4E-4754-A594-FBFEF9056990}"/>
              </a:ext>
            </a:extLst>
          </p:cNvPr>
          <p:cNvPicPr>
            <a:picLocks noChangeAspect="1"/>
          </p:cNvPicPr>
          <p:nvPr/>
        </p:nvPicPr>
        <p:blipFill>
          <a:blip r:embed="rId6"/>
          <a:stretch>
            <a:fillRect/>
          </a:stretch>
        </p:blipFill>
        <p:spPr>
          <a:xfrm>
            <a:off x="3511139" y="3972165"/>
            <a:ext cx="408162" cy="503317"/>
          </a:xfrm>
          <a:prstGeom prst="rect">
            <a:avLst/>
          </a:prstGeom>
        </p:spPr>
      </p:pic>
    </p:spTree>
    <p:extLst>
      <p:ext uri="{BB962C8B-B14F-4D97-AF65-F5344CB8AC3E}">
        <p14:creationId xmlns:p14="http://schemas.microsoft.com/office/powerpoint/2010/main" val="10642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85"/>
          <p:cNvSpPr>
            <a:spLocks noGrp="1"/>
          </p:cNvSpPr>
          <p:nvPr>
            <p:ph type="body" sz="quarter" idx="16"/>
          </p:nvPr>
        </p:nvSpPr>
        <p:spPr/>
        <p:txBody>
          <a:bodyPr/>
          <a:lstStyle/>
          <a:p>
            <a:endParaRPr lang="en-US" dirty="0"/>
          </a:p>
        </p:txBody>
      </p:sp>
      <p:sp>
        <p:nvSpPr>
          <p:cNvPr id="87" name="Text Placeholder 86"/>
          <p:cNvSpPr>
            <a:spLocks noGrp="1"/>
          </p:cNvSpPr>
          <p:nvPr>
            <p:ph type="body" sz="quarter" idx="17"/>
          </p:nvPr>
        </p:nvSpPr>
        <p:spPr/>
        <p:txBody>
          <a:bodyPr/>
          <a:lstStyle/>
          <a:p>
            <a:endParaRPr lang="en-US" dirty="0"/>
          </a:p>
        </p:txBody>
      </p:sp>
      <p:sp>
        <p:nvSpPr>
          <p:cNvPr id="88" name="Text Placeholder 87"/>
          <p:cNvSpPr>
            <a:spLocks noGrp="1"/>
          </p:cNvSpPr>
          <p:nvPr>
            <p:ph type="body" sz="quarter" idx="18"/>
          </p:nvPr>
        </p:nvSpPr>
        <p:spPr/>
        <p:txBody>
          <a:bodyPr/>
          <a:lstStyle/>
          <a:p>
            <a:endParaRPr lang="en-US"/>
          </a:p>
        </p:txBody>
      </p:sp>
      <p:sp>
        <p:nvSpPr>
          <p:cNvPr id="89" name="Text Placeholder 88"/>
          <p:cNvSpPr>
            <a:spLocks noGrp="1"/>
          </p:cNvSpPr>
          <p:nvPr>
            <p:ph type="body" sz="quarter" idx="19"/>
          </p:nvPr>
        </p:nvSpPr>
        <p:spPr/>
        <p:txBody>
          <a:bodyPr/>
          <a:lstStyle/>
          <a:p>
            <a:endParaRPr lang="en-US"/>
          </a:p>
        </p:txBody>
      </p:sp>
      <p:sp>
        <p:nvSpPr>
          <p:cNvPr id="90" name="Text Placeholder 89"/>
          <p:cNvSpPr>
            <a:spLocks noGrp="1"/>
          </p:cNvSpPr>
          <p:nvPr>
            <p:ph type="body" sz="quarter" idx="20"/>
          </p:nvPr>
        </p:nvSpPr>
        <p:spPr/>
        <p:txBody>
          <a:bodyPr/>
          <a:lstStyle/>
          <a:p>
            <a:endParaRPr lang="en-US"/>
          </a:p>
        </p:txBody>
      </p:sp>
      <p:sp>
        <p:nvSpPr>
          <p:cNvPr id="91" name="Text Placeholder 90"/>
          <p:cNvSpPr>
            <a:spLocks noGrp="1"/>
          </p:cNvSpPr>
          <p:nvPr>
            <p:ph type="body" sz="quarter" idx="21"/>
          </p:nvPr>
        </p:nvSpPr>
        <p:spPr/>
        <p:txBody>
          <a:bodyPr/>
          <a:lstStyle/>
          <a:p>
            <a:endParaRPr lang="en-US"/>
          </a:p>
        </p:txBody>
      </p:sp>
      <p:sp>
        <p:nvSpPr>
          <p:cNvPr id="92" name="Text Placeholder 91"/>
          <p:cNvSpPr>
            <a:spLocks noGrp="1"/>
          </p:cNvSpPr>
          <p:nvPr>
            <p:ph type="body" sz="quarter" idx="22"/>
          </p:nvPr>
        </p:nvSpPr>
        <p:spPr/>
        <p:txBody>
          <a:bodyPr/>
          <a:lstStyle/>
          <a:p>
            <a:endParaRPr lang="en-US" dirty="0">
              <a:solidFill>
                <a:schemeClr val="tx1"/>
              </a:solidFill>
            </a:endParaRPr>
          </a:p>
        </p:txBody>
      </p:sp>
      <p:sp>
        <p:nvSpPr>
          <p:cNvPr id="93" name="Text Placeholder 92"/>
          <p:cNvSpPr>
            <a:spLocks noGrp="1"/>
          </p:cNvSpPr>
          <p:nvPr>
            <p:ph type="body" sz="quarter" idx="23"/>
          </p:nvPr>
        </p:nvSpPr>
        <p:spPr/>
        <p:txBody>
          <a:bodyPr/>
          <a:lstStyle/>
          <a:p>
            <a:r>
              <a:rPr lang="en-US" sz="600" b="1" dirty="0">
                <a:solidFill>
                  <a:schemeClr val="bg2"/>
                </a:solidFill>
              </a:rPr>
              <a:t>CINCO DE MAYO</a:t>
            </a:r>
          </a:p>
        </p:txBody>
      </p:sp>
      <p:sp>
        <p:nvSpPr>
          <p:cNvPr id="94" name="Text Placeholder 93"/>
          <p:cNvSpPr>
            <a:spLocks noGrp="1"/>
          </p:cNvSpPr>
          <p:nvPr>
            <p:ph type="body" sz="quarter" idx="24"/>
          </p:nvPr>
        </p:nvSpPr>
        <p:spPr/>
        <p:txBody>
          <a:bodyPr/>
          <a:lstStyle/>
          <a:p>
            <a:endParaRPr lang="en-US"/>
          </a:p>
        </p:txBody>
      </p:sp>
      <p:sp>
        <p:nvSpPr>
          <p:cNvPr id="95" name="Text Placeholder 94"/>
          <p:cNvSpPr>
            <a:spLocks noGrp="1"/>
          </p:cNvSpPr>
          <p:nvPr>
            <p:ph type="body" sz="quarter" idx="25"/>
          </p:nvPr>
        </p:nvSpPr>
        <p:spPr/>
        <p:txBody>
          <a:bodyPr/>
          <a:lstStyle/>
          <a:p>
            <a:endParaRPr lang="en-US"/>
          </a:p>
        </p:txBody>
      </p:sp>
      <p:sp>
        <p:nvSpPr>
          <p:cNvPr id="96" name="Text Placeholder 95"/>
          <p:cNvSpPr>
            <a:spLocks noGrp="1"/>
          </p:cNvSpPr>
          <p:nvPr>
            <p:ph type="body" sz="quarter" idx="26"/>
          </p:nvPr>
        </p:nvSpPr>
        <p:spPr/>
        <p:txBody>
          <a:bodyPr/>
          <a:lstStyle/>
          <a:p>
            <a:endParaRPr lang="en-US"/>
          </a:p>
        </p:txBody>
      </p:sp>
      <p:sp>
        <p:nvSpPr>
          <p:cNvPr id="97" name="Text Placeholder 96"/>
          <p:cNvSpPr>
            <a:spLocks noGrp="1"/>
          </p:cNvSpPr>
          <p:nvPr>
            <p:ph type="body" sz="quarter" idx="27"/>
          </p:nvPr>
        </p:nvSpPr>
        <p:spPr/>
        <p:txBody>
          <a:bodyPr/>
          <a:lstStyle/>
          <a:p>
            <a:endParaRPr lang="en-US"/>
          </a:p>
        </p:txBody>
      </p:sp>
      <p:sp>
        <p:nvSpPr>
          <p:cNvPr id="98" name="Text Placeholder 97"/>
          <p:cNvSpPr>
            <a:spLocks noGrp="1"/>
          </p:cNvSpPr>
          <p:nvPr>
            <p:ph type="body" sz="quarter" idx="28"/>
          </p:nvPr>
        </p:nvSpPr>
        <p:spPr/>
        <p:txBody>
          <a:bodyPr/>
          <a:lstStyle/>
          <a:p>
            <a:endParaRPr lang="en-US"/>
          </a:p>
        </p:txBody>
      </p:sp>
      <p:sp>
        <p:nvSpPr>
          <p:cNvPr id="99" name="Text Placeholder 98"/>
          <p:cNvSpPr>
            <a:spLocks noGrp="1"/>
          </p:cNvSpPr>
          <p:nvPr>
            <p:ph type="body" sz="quarter" idx="29"/>
          </p:nvPr>
        </p:nvSpPr>
        <p:spPr/>
        <p:txBody>
          <a:bodyPr/>
          <a:lstStyle/>
          <a:p>
            <a:endParaRPr lang="en-US"/>
          </a:p>
        </p:txBody>
      </p:sp>
      <p:sp>
        <p:nvSpPr>
          <p:cNvPr id="100" name="Text Placeholder 99"/>
          <p:cNvSpPr>
            <a:spLocks noGrp="1"/>
          </p:cNvSpPr>
          <p:nvPr>
            <p:ph type="body" sz="quarter" idx="30"/>
          </p:nvPr>
        </p:nvSpPr>
        <p:spPr/>
        <p:txBody>
          <a:bodyPr/>
          <a:lstStyle/>
          <a:p>
            <a:endParaRPr lang="en-US" sz="600" b="1" dirty="0">
              <a:solidFill>
                <a:srgbClr val="F15D22"/>
              </a:solidFill>
              <a:cs typeface="Arial"/>
            </a:endParaRPr>
          </a:p>
          <a:p>
            <a:endParaRPr lang="en-US" sz="600" b="1" dirty="0">
              <a:solidFill>
                <a:srgbClr val="F15D22"/>
              </a:solidFill>
              <a:cs typeface="Arial"/>
            </a:endParaRPr>
          </a:p>
          <a:p>
            <a:endParaRPr lang="en-US" sz="600" b="1" dirty="0">
              <a:solidFill>
                <a:srgbClr val="F15D22"/>
              </a:solidFill>
              <a:cs typeface="Arial"/>
            </a:endParaRPr>
          </a:p>
          <a:p>
            <a:endParaRPr lang="en-US" sz="600" b="1" dirty="0">
              <a:solidFill>
                <a:srgbClr val="F15D22"/>
              </a:solidFill>
              <a:cs typeface="Arial"/>
            </a:endParaRPr>
          </a:p>
          <a:p>
            <a:r>
              <a:rPr lang="en-US" sz="600" b="1" dirty="0">
                <a:solidFill>
                  <a:srgbClr val="F15D22"/>
                </a:solidFill>
                <a:cs typeface="Arial"/>
              </a:rPr>
              <a:t>LA FÊTE DES MÈRE</a:t>
            </a:r>
          </a:p>
        </p:txBody>
      </p:sp>
      <p:sp>
        <p:nvSpPr>
          <p:cNvPr id="101" name="Text Placeholder 100"/>
          <p:cNvSpPr>
            <a:spLocks noGrp="1"/>
          </p:cNvSpPr>
          <p:nvPr>
            <p:ph type="body" sz="quarter" idx="31"/>
          </p:nvPr>
        </p:nvSpPr>
        <p:spPr/>
        <p:txBody>
          <a:bodyPr/>
          <a:lstStyle/>
          <a:p>
            <a:endParaRPr lang="en-US"/>
          </a:p>
        </p:txBody>
      </p:sp>
      <p:sp>
        <p:nvSpPr>
          <p:cNvPr id="102" name="Text Placeholder 101"/>
          <p:cNvSpPr>
            <a:spLocks noGrp="1"/>
          </p:cNvSpPr>
          <p:nvPr>
            <p:ph type="body" sz="quarter" idx="32"/>
          </p:nvPr>
        </p:nvSpPr>
        <p:spPr/>
        <p:txBody>
          <a:bodyPr/>
          <a:lstStyle/>
          <a:p>
            <a:endParaRPr lang="en-US"/>
          </a:p>
        </p:txBody>
      </p:sp>
      <p:sp>
        <p:nvSpPr>
          <p:cNvPr id="103" name="Text Placeholder 102"/>
          <p:cNvSpPr>
            <a:spLocks noGrp="1"/>
          </p:cNvSpPr>
          <p:nvPr>
            <p:ph type="body" sz="quarter" idx="33"/>
          </p:nvPr>
        </p:nvSpPr>
        <p:spPr/>
        <p:txBody>
          <a:bodyPr/>
          <a:lstStyle/>
          <a:p>
            <a:endParaRPr lang="en-US"/>
          </a:p>
        </p:txBody>
      </p:sp>
      <p:sp>
        <p:nvSpPr>
          <p:cNvPr id="104" name="Text Placeholder 103"/>
          <p:cNvSpPr>
            <a:spLocks noGrp="1"/>
          </p:cNvSpPr>
          <p:nvPr>
            <p:ph type="body" sz="quarter" idx="34"/>
          </p:nvPr>
        </p:nvSpPr>
        <p:spPr/>
        <p:txBody>
          <a:bodyPr/>
          <a:lstStyle/>
          <a:p>
            <a:endParaRPr lang="en-US"/>
          </a:p>
        </p:txBody>
      </p:sp>
      <p:sp>
        <p:nvSpPr>
          <p:cNvPr id="105" name="Text Placeholder 104"/>
          <p:cNvSpPr>
            <a:spLocks noGrp="1"/>
          </p:cNvSpPr>
          <p:nvPr>
            <p:ph type="body" sz="quarter" idx="35"/>
          </p:nvPr>
        </p:nvSpPr>
        <p:spPr/>
        <p:txBody>
          <a:bodyPr/>
          <a:lstStyle/>
          <a:p>
            <a:endParaRPr lang="en-US"/>
          </a:p>
        </p:txBody>
      </p:sp>
      <p:sp>
        <p:nvSpPr>
          <p:cNvPr id="106" name="Text Placeholder 105"/>
          <p:cNvSpPr>
            <a:spLocks noGrp="1"/>
          </p:cNvSpPr>
          <p:nvPr>
            <p:ph type="body" sz="quarter" idx="36"/>
          </p:nvPr>
        </p:nvSpPr>
        <p:spPr/>
        <p:txBody>
          <a:bodyPr/>
          <a:lstStyle/>
          <a:p>
            <a:endParaRPr lang="en-US"/>
          </a:p>
        </p:txBody>
      </p:sp>
      <p:sp>
        <p:nvSpPr>
          <p:cNvPr id="107" name="Text Placeholder 106"/>
          <p:cNvSpPr>
            <a:spLocks noGrp="1"/>
          </p:cNvSpPr>
          <p:nvPr>
            <p:ph type="body" sz="quarter" idx="37"/>
          </p:nvPr>
        </p:nvSpPr>
        <p:spPr/>
        <p:txBody>
          <a:bodyPr/>
          <a:lstStyle/>
          <a:p>
            <a:endParaRPr lang="en-US"/>
          </a:p>
        </p:txBody>
      </p:sp>
      <p:sp>
        <p:nvSpPr>
          <p:cNvPr id="108" name="Text Placeholder 107"/>
          <p:cNvSpPr>
            <a:spLocks noGrp="1"/>
          </p:cNvSpPr>
          <p:nvPr>
            <p:ph type="body" sz="quarter" idx="38"/>
          </p:nvPr>
        </p:nvSpPr>
        <p:spPr/>
        <p:txBody>
          <a:bodyPr/>
          <a:lstStyle/>
          <a:p>
            <a:r>
              <a:rPr lang="en-US" sz="600" b="1" dirty="0">
                <a:solidFill>
                  <a:schemeClr val="bg2"/>
                </a:solidFill>
              </a:rPr>
              <a:t>FÊTE DE LA REINE</a:t>
            </a:r>
            <a:endParaRPr lang="en-US" sz="400" b="1" dirty="0">
              <a:solidFill>
                <a:schemeClr val="bg2"/>
              </a:solidFill>
            </a:endParaRPr>
          </a:p>
        </p:txBody>
      </p:sp>
      <p:sp>
        <p:nvSpPr>
          <p:cNvPr id="109" name="Text Placeholder 108"/>
          <p:cNvSpPr>
            <a:spLocks noGrp="1"/>
          </p:cNvSpPr>
          <p:nvPr>
            <p:ph type="body" sz="quarter" idx="39"/>
          </p:nvPr>
        </p:nvSpPr>
        <p:spPr/>
        <p:txBody>
          <a:bodyPr/>
          <a:lstStyle/>
          <a:p>
            <a:endParaRPr lang="en-US"/>
          </a:p>
        </p:txBody>
      </p:sp>
      <p:sp>
        <p:nvSpPr>
          <p:cNvPr id="110" name="Text Placeholder 109"/>
          <p:cNvSpPr>
            <a:spLocks noGrp="1"/>
          </p:cNvSpPr>
          <p:nvPr>
            <p:ph type="body" sz="quarter" idx="40"/>
          </p:nvPr>
        </p:nvSpPr>
        <p:spPr/>
        <p:txBody>
          <a:bodyPr/>
          <a:lstStyle/>
          <a:p>
            <a:endParaRPr lang="en-US"/>
          </a:p>
        </p:txBody>
      </p:sp>
      <p:sp>
        <p:nvSpPr>
          <p:cNvPr id="111" name="Text Placeholder 110"/>
          <p:cNvSpPr>
            <a:spLocks noGrp="1"/>
          </p:cNvSpPr>
          <p:nvPr>
            <p:ph type="body" sz="quarter" idx="41"/>
          </p:nvPr>
        </p:nvSpPr>
        <p:spPr/>
        <p:txBody>
          <a:bodyPr/>
          <a:lstStyle/>
          <a:p>
            <a:endParaRPr lang="en-US"/>
          </a:p>
        </p:txBody>
      </p:sp>
      <p:sp>
        <p:nvSpPr>
          <p:cNvPr id="112" name="Text Placeholder 111"/>
          <p:cNvSpPr>
            <a:spLocks noGrp="1"/>
          </p:cNvSpPr>
          <p:nvPr>
            <p:ph type="body" sz="quarter" idx="42"/>
          </p:nvPr>
        </p:nvSpPr>
        <p:spPr/>
        <p:txBody>
          <a:bodyPr/>
          <a:lstStyle/>
          <a:p>
            <a:endParaRPr lang="en-US"/>
          </a:p>
        </p:txBody>
      </p:sp>
      <p:sp>
        <p:nvSpPr>
          <p:cNvPr id="113" name="Text Placeholder 112"/>
          <p:cNvSpPr>
            <a:spLocks noGrp="1"/>
          </p:cNvSpPr>
          <p:nvPr>
            <p:ph type="body" sz="quarter" idx="43"/>
          </p:nvPr>
        </p:nvSpPr>
        <p:spPr/>
        <p:txBody>
          <a:bodyPr/>
          <a:lstStyle/>
          <a:p>
            <a:endParaRPr lang="en-US"/>
          </a:p>
        </p:txBody>
      </p:sp>
      <p:sp>
        <p:nvSpPr>
          <p:cNvPr id="114" name="Text Placeholder 113"/>
          <p:cNvSpPr>
            <a:spLocks noGrp="1"/>
          </p:cNvSpPr>
          <p:nvPr>
            <p:ph type="body" sz="quarter" idx="44"/>
          </p:nvPr>
        </p:nvSpPr>
        <p:spPr/>
        <p:txBody>
          <a:bodyPr/>
          <a:lstStyle/>
          <a:p>
            <a:endParaRPr lang="en-US" dirty="0"/>
          </a:p>
        </p:txBody>
      </p:sp>
      <p:sp>
        <p:nvSpPr>
          <p:cNvPr id="115" name="Text Placeholder 114"/>
          <p:cNvSpPr>
            <a:spLocks noGrp="1"/>
          </p:cNvSpPr>
          <p:nvPr>
            <p:ph type="body" sz="quarter" idx="45"/>
          </p:nvPr>
        </p:nvSpPr>
        <p:spPr/>
        <p:txBody>
          <a:bodyPr/>
          <a:lstStyle/>
          <a:p>
            <a:r>
              <a:rPr lang="fr-FR" sz="600" b="1" dirty="0">
                <a:solidFill>
                  <a:schemeClr val="bg2"/>
                </a:solidFill>
              </a:rPr>
              <a:t>DÉBUT DU BÉNÉFICE Q1 DES BANQUES</a:t>
            </a:r>
            <a:endParaRPr lang="en-US" sz="600" b="1" dirty="0">
              <a:solidFill>
                <a:schemeClr val="bg2"/>
              </a:solidFill>
            </a:endParaRPr>
          </a:p>
        </p:txBody>
      </p:sp>
      <p:sp>
        <p:nvSpPr>
          <p:cNvPr id="116" name="Text Placeholder 115"/>
          <p:cNvSpPr>
            <a:spLocks noGrp="1"/>
          </p:cNvSpPr>
          <p:nvPr>
            <p:ph type="body" sz="quarter" idx="46"/>
          </p:nvPr>
        </p:nvSpPr>
        <p:spPr/>
        <p:txBody>
          <a:bodyPr/>
          <a:lstStyle/>
          <a:p>
            <a:endParaRPr lang="en-US"/>
          </a:p>
        </p:txBody>
      </p:sp>
      <p:sp>
        <p:nvSpPr>
          <p:cNvPr id="117" name="Text Placeholder 116"/>
          <p:cNvSpPr>
            <a:spLocks noGrp="1"/>
          </p:cNvSpPr>
          <p:nvPr>
            <p:ph type="body" sz="quarter" idx="47"/>
          </p:nvPr>
        </p:nvSpPr>
        <p:spPr/>
        <p:txBody>
          <a:bodyPr/>
          <a:lstStyle/>
          <a:p>
            <a:endParaRPr lang="en-US"/>
          </a:p>
        </p:txBody>
      </p:sp>
      <p:sp>
        <p:nvSpPr>
          <p:cNvPr id="118" name="Text Placeholder 117"/>
          <p:cNvSpPr>
            <a:spLocks noGrp="1"/>
          </p:cNvSpPr>
          <p:nvPr>
            <p:ph type="body" sz="quarter" idx="48"/>
          </p:nvPr>
        </p:nvSpPr>
        <p:spPr/>
        <p:txBody>
          <a:bodyPr/>
          <a:lstStyle/>
          <a:p>
            <a:endParaRPr lang="en-US"/>
          </a:p>
        </p:txBody>
      </p:sp>
      <p:sp>
        <p:nvSpPr>
          <p:cNvPr id="119" name="Text Placeholder 118"/>
          <p:cNvSpPr>
            <a:spLocks noGrp="1"/>
          </p:cNvSpPr>
          <p:nvPr>
            <p:ph type="body" sz="quarter" idx="49"/>
          </p:nvPr>
        </p:nvSpPr>
        <p:spPr/>
        <p:txBody>
          <a:bodyPr/>
          <a:lstStyle/>
          <a:p>
            <a:endParaRPr lang="en-US"/>
          </a:p>
        </p:txBody>
      </p:sp>
      <p:sp>
        <p:nvSpPr>
          <p:cNvPr id="120" name="Text Placeholder 119"/>
          <p:cNvSpPr>
            <a:spLocks noGrp="1"/>
          </p:cNvSpPr>
          <p:nvPr>
            <p:ph type="body" sz="quarter" idx="50"/>
          </p:nvPr>
        </p:nvSpPr>
        <p:spPr/>
        <p:txBody>
          <a:bodyPr/>
          <a:lstStyle/>
          <a:p>
            <a:endParaRPr lang="en-US"/>
          </a:p>
        </p:txBody>
      </p:sp>
      <p:sp>
        <p:nvSpPr>
          <p:cNvPr id="128" name="Pentagon 127"/>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350874" y="4809734"/>
            <a:ext cx="2275368" cy="1138773"/>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Premier jour de l’été</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La fête des Pères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Mois national de l'histoire autochtone</a:t>
            </a:r>
          </a:p>
        </p:txBody>
      </p:sp>
      <p:sp>
        <p:nvSpPr>
          <p:cNvPr id="130" name="TextBox 129"/>
          <p:cNvSpPr txBox="1"/>
          <p:nvPr/>
        </p:nvSpPr>
        <p:spPr>
          <a:xfrm>
            <a:off x="350873" y="1464970"/>
            <a:ext cx="2356885" cy="1332481"/>
          </a:xfrm>
          <a:prstGeom prst="rect">
            <a:avLst/>
          </a:prstGeom>
          <a:noFill/>
        </p:spPr>
        <p:txBody>
          <a:bodyPr wrap="square" rtlCol="0">
            <a:spAutoFit/>
          </a:bodyPr>
          <a:lstStyle/>
          <a:p>
            <a:pPr lvl="0">
              <a:spcAft>
                <a:spcPts val="600"/>
              </a:spcAft>
              <a:buClr>
                <a:srgbClr val="00837E"/>
              </a:buClr>
            </a:pPr>
            <a:r>
              <a:rPr lang="en-US" sz="1400" b="1" dirty="0">
                <a:solidFill>
                  <a:srgbClr val="00607F"/>
                </a:solidFill>
                <a:cs typeface="Arial"/>
              </a:rPr>
              <a:t>CE MOIS-CI :</a:t>
            </a:r>
          </a:p>
          <a:p>
            <a:pPr marL="102870" lvl="0" indent="-102870">
              <a:lnSpc>
                <a:spcPct val="120000"/>
              </a:lnSpc>
              <a:spcAft>
                <a:spcPts val="600"/>
              </a:spcAft>
              <a:buClr>
                <a:srgbClr val="00837E"/>
              </a:buClr>
              <a:buSzPct val="80000"/>
              <a:buFont typeface="Arial" panose="020B0604020202020204" pitchFamily="34" charset="0"/>
              <a:buChar char="•"/>
            </a:pPr>
            <a:r>
              <a:rPr lang="fr-FR" sz="1100" b="1" dirty="0">
                <a:solidFill>
                  <a:schemeClr val="bg1"/>
                </a:solidFill>
                <a:cs typeface="Arial"/>
              </a:rPr>
              <a:t>La fête des Mères </a:t>
            </a:r>
            <a:r>
              <a:rPr lang="en-US" sz="1100" b="1" dirty="0">
                <a:solidFill>
                  <a:srgbClr val="FFFFFF"/>
                </a:solidFill>
                <a:cs typeface="Arial"/>
              </a:rPr>
              <a:t>(12)</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Fête de la Reine (20)</a:t>
            </a:r>
          </a:p>
          <a:p>
            <a:pPr marL="102870" lvl="0" indent="-102870">
              <a:lnSpc>
                <a:spcPct val="120000"/>
              </a:lnSpc>
              <a:spcAft>
                <a:spcPts val="600"/>
              </a:spcAft>
              <a:buClr>
                <a:srgbClr val="00837E"/>
              </a:buClr>
              <a:buSzPct val="80000"/>
              <a:buFont typeface="Arial" panose="020B0604020202020204" pitchFamily="34" charset="0"/>
              <a:buChar char="•"/>
            </a:pPr>
            <a:r>
              <a:rPr lang="fr-FR" sz="1100" b="1" i="1" dirty="0">
                <a:solidFill>
                  <a:srgbClr val="FFFFFF"/>
                </a:solidFill>
                <a:cs typeface="Arial"/>
              </a:rPr>
              <a:t>Début du bénéfice Q1 des banques </a:t>
            </a:r>
            <a:r>
              <a:rPr lang="en-US" sz="1100" b="1" i="1" dirty="0">
                <a:solidFill>
                  <a:srgbClr val="FFFFFF"/>
                </a:solidFill>
                <a:cs typeface="Arial"/>
              </a:rPr>
              <a:t>(Mai 27 au </a:t>
            </a:r>
            <a:r>
              <a:rPr lang="en-US" sz="1100" b="1" i="1" dirty="0" err="1">
                <a:solidFill>
                  <a:srgbClr val="FFFFFF"/>
                </a:solidFill>
                <a:cs typeface="Arial"/>
              </a:rPr>
              <a:t>Juin</a:t>
            </a:r>
            <a:r>
              <a:rPr lang="en-US" sz="1100" b="1" i="1" dirty="0">
                <a:solidFill>
                  <a:srgbClr val="FFFFFF"/>
                </a:solidFill>
                <a:cs typeface="Arial"/>
              </a:rPr>
              <a:t> 7)</a:t>
            </a:r>
          </a:p>
        </p:txBody>
      </p:sp>
      <p:pic>
        <p:nvPicPr>
          <p:cNvPr id="134" name="Picture 1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576" y="3048558"/>
            <a:ext cx="323283" cy="485252"/>
          </a:xfrm>
          <a:prstGeom prst="rect">
            <a:avLst/>
          </a:prstGeom>
        </p:spPr>
      </p:pic>
      <p:sp>
        <p:nvSpPr>
          <p:cNvPr id="45" name="Rectangle 44"/>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47" name="Group 46"/>
          <p:cNvGrpSpPr/>
          <p:nvPr/>
        </p:nvGrpSpPr>
        <p:grpSpPr>
          <a:xfrm>
            <a:off x="3008204" y="5724130"/>
            <a:ext cx="5759374" cy="670848"/>
            <a:chOff x="3008204" y="5724130"/>
            <a:chExt cx="5759374" cy="670848"/>
          </a:xfrm>
        </p:grpSpPr>
        <p:sp>
          <p:nvSpPr>
            <p:cNvPr id="48" name="Freeform 47"/>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spc="150" dirty="0">
                  <a:solidFill>
                    <a:schemeClr val="bg1"/>
                  </a:solidFill>
                </a:rPr>
                <a:t>Mai est le Mois du patrimoine asiatique</a:t>
              </a:r>
            </a:p>
          </p:txBody>
        </p:sp>
      </p:grpSp>
      <p:pic>
        <p:nvPicPr>
          <p:cNvPr id="3" name="Picture 2">
            <a:extLst>
              <a:ext uri="{FF2B5EF4-FFF2-40B4-BE49-F238E27FC236}">
                <a16:creationId xmlns:a16="http://schemas.microsoft.com/office/drawing/2014/main" id="{707818BB-A91A-DB45-8B45-DFF066876E40}"/>
              </a:ext>
            </a:extLst>
          </p:cNvPr>
          <p:cNvPicPr>
            <a:picLocks noChangeAspect="1"/>
          </p:cNvPicPr>
          <p:nvPr/>
        </p:nvPicPr>
        <p:blipFill>
          <a:blip r:embed="rId3"/>
          <a:stretch>
            <a:fillRect/>
          </a:stretch>
        </p:blipFill>
        <p:spPr>
          <a:xfrm>
            <a:off x="3406801" y="2192504"/>
            <a:ext cx="566163" cy="545943"/>
          </a:xfrm>
          <a:prstGeom prst="rect">
            <a:avLst/>
          </a:prstGeom>
        </p:spPr>
      </p:pic>
      <p:pic>
        <p:nvPicPr>
          <p:cNvPr id="50" name="Picture 49">
            <a:extLst>
              <a:ext uri="{FF2B5EF4-FFF2-40B4-BE49-F238E27FC236}">
                <a16:creationId xmlns:a16="http://schemas.microsoft.com/office/drawing/2014/main" id="{A71759DD-C5B6-4032-B132-21562A357949}"/>
              </a:ext>
            </a:extLst>
          </p:cNvPr>
          <p:cNvPicPr>
            <a:picLocks noChangeAspect="1"/>
          </p:cNvPicPr>
          <p:nvPr/>
        </p:nvPicPr>
        <p:blipFill>
          <a:blip r:embed="rId4"/>
          <a:stretch>
            <a:fillRect/>
          </a:stretch>
        </p:blipFill>
        <p:spPr>
          <a:xfrm>
            <a:off x="4240555" y="3927466"/>
            <a:ext cx="508723" cy="485599"/>
          </a:xfrm>
          <a:prstGeom prst="rect">
            <a:avLst/>
          </a:prstGeom>
        </p:spPr>
      </p:pic>
    </p:spTree>
    <p:extLst>
      <p:ext uri="{BB962C8B-B14F-4D97-AF65-F5344CB8AC3E}">
        <p14:creationId xmlns:p14="http://schemas.microsoft.com/office/powerpoint/2010/main" val="191550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r>
              <a:rPr lang="en-US" sz="600" b="1" dirty="0">
                <a:solidFill>
                  <a:schemeClr val="bg2"/>
                </a:solidFill>
              </a:rPr>
              <a:t>LA FÊTE DES PÈRES </a:t>
            </a:r>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r>
              <a:rPr lang="en-US" sz="600" b="1" dirty="0">
                <a:solidFill>
                  <a:schemeClr val="bg2"/>
                </a:solidFill>
              </a:rPr>
              <a:t>PREMIER JOUR DE L’ÉTÉ </a:t>
            </a:r>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dirty="0"/>
          </a:p>
        </p:txBody>
      </p:sp>
      <p:sp>
        <p:nvSpPr>
          <p:cNvPr id="31" name="Text Placeholder 30"/>
          <p:cNvSpPr>
            <a:spLocks noGrp="1"/>
          </p:cNvSpPr>
          <p:nvPr>
            <p:ph type="body" sz="quarter" idx="45"/>
          </p:nvPr>
        </p:nvSpPr>
        <p:spPr>
          <a:xfrm>
            <a:off x="4122771" y="4883911"/>
            <a:ext cx="731520" cy="685800"/>
          </a:xfrm>
        </p:spPr>
        <p:txBody>
          <a:bodyPr/>
          <a:lstStyle/>
          <a:p>
            <a:r>
              <a:rPr lang="en-US" sz="600" b="1" dirty="0">
                <a:solidFill>
                  <a:schemeClr val="bg2"/>
                </a:solidFill>
              </a:rPr>
              <a:t>FÊTE DE LA SAINT-JEAN-BAPTISTE</a:t>
            </a:r>
            <a:endParaRPr lang="en-US" sz="500" b="1" dirty="0">
              <a:solidFill>
                <a:schemeClr val="bg2"/>
              </a:solidFill>
            </a:endParaRPr>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9367" y="4369981"/>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790640"/>
            <a:ext cx="2275368" cy="769441"/>
          </a:xfrm>
          <a:prstGeom prst="rect">
            <a:avLst/>
          </a:prstGeom>
          <a:noFill/>
        </p:spPr>
        <p:txBody>
          <a:bodyPr wrap="square" rtlCol="0">
            <a:spAutoFit/>
          </a:bodyPr>
          <a:lstStyle/>
          <a:p>
            <a:pPr lvl="0">
              <a:spcAft>
                <a:spcPts val="600"/>
              </a:spcAft>
            </a:pPr>
            <a:r>
              <a:rPr lang="en-US" sz="1200" b="1" dirty="0">
                <a:solidFill>
                  <a:schemeClr val="tx1">
                    <a:lumMod val="65000"/>
                    <a:lumOff val="35000"/>
                  </a:schemeClr>
                </a:solidFill>
                <a:cs typeface="Arial"/>
              </a:rPr>
              <a:t>MOIS PROCHAIN : </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Fête du Canada</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Juste pour rire</a:t>
            </a:r>
          </a:p>
        </p:txBody>
      </p:sp>
      <p:sp>
        <p:nvSpPr>
          <p:cNvPr id="46" name="TextBox 45"/>
          <p:cNvSpPr txBox="1"/>
          <p:nvPr/>
        </p:nvSpPr>
        <p:spPr>
          <a:xfrm>
            <a:off x="350874" y="1479708"/>
            <a:ext cx="2810629" cy="1612557"/>
          </a:xfrm>
          <a:prstGeom prst="rect">
            <a:avLst/>
          </a:prstGeom>
          <a:noFill/>
        </p:spPr>
        <p:txBody>
          <a:bodyPr wrap="square" rtlCol="0">
            <a:spAutoFit/>
          </a:bodyPr>
          <a:lstStyle/>
          <a:p>
            <a:pPr lvl="0">
              <a:spcAft>
                <a:spcPts val="600"/>
              </a:spcAft>
              <a:buClr>
                <a:srgbClr val="00837E"/>
              </a:buClr>
            </a:pPr>
            <a:r>
              <a:rPr lang="en-US" sz="1400" b="1" dirty="0">
                <a:solidFill>
                  <a:srgbClr val="00607F"/>
                </a:solidFill>
                <a:cs typeface="Arial"/>
              </a:rPr>
              <a:t>CE MOIS-CI :</a:t>
            </a:r>
          </a:p>
          <a:p>
            <a:pPr marL="102870" lvl="0" indent="-102870">
              <a:lnSpc>
                <a:spcPct val="120000"/>
              </a:lnSpc>
              <a:spcAft>
                <a:spcPts val="600"/>
              </a:spcAft>
              <a:buClr>
                <a:schemeClr val="accent1"/>
              </a:buClr>
              <a:buSzPct val="80000"/>
              <a:buFont typeface="Arial" panose="020B0604020202020204" pitchFamily="34" charset="0"/>
              <a:buChar char="•"/>
            </a:pPr>
            <a:r>
              <a:rPr lang="fr-FR" sz="1100" b="1" dirty="0">
                <a:solidFill>
                  <a:schemeClr val="bg1"/>
                </a:solidFill>
                <a:cs typeface="Arial"/>
              </a:rPr>
              <a:t>La fête des Pères (16)</a:t>
            </a:r>
          </a:p>
          <a:p>
            <a:pPr marL="102870" lvl="0" indent="-102870">
              <a:lnSpc>
                <a:spcPct val="120000"/>
              </a:lnSpc>
              <a:spcAft>
                <a:spcPts val="600"/>
              </a:spcAft>
              <a:buClr>
                <a:schemeClr val="accent1"/>
              </a:buClr>
              <a:buSzPct val="80000"/>
              <a:buFont typeface="Arial" panose="020B0604020202020204" pitchFamily="34" charset="0"/>
              <a:buChar char="•"/>
            </a:pPr>
            <a:r>
              <a:rPr lang="fr-FR" sz="1100" b="1" dirty="0">
                <a:solidFill>
                  <a:schemeClr val="bg1"/>
                </a:solidFill>
                <a:cs typeface="Arial"/>
              </a:rPr>
              <a:t>Premier jour de l’été (21)</a:t>
            </a:r>
          </a:p>
          <a:p>
            <a:pPr marL="102870" lvl="0" indent="-102870">
              <a:lnSpc>
                <a:spcPct val="120000"/>
              </a:lnSpc>
              <a:spcAft>
                <a:spcPts val="600"/>
              </a:spcAft>
              <a:buClr>
                <a:srgbClr val="00837E"/>
              </a:buClr>
              <a:buSzPct val="80000"/>
              <a:buFont typeface="Arial" panose="020B0604020202020204" pitchFamily="34" charset="0"/>
              <a:buChar char="•"/>
            </a:pPr>
            <a:r>
              <a:rPr lang="fr-FR" sz="1100" b="1" dirty="0">
                <a:solidFill>
                  <a:schemeClr val="bg1"/>
                </a:solidFill>
                <a:cs typeface="Arial"/>
              </a:rPr>
              <a:t>Journée nationale des Autochtones </a:t>
            </a:r>
            <a:r>
              <a:rPr lang="en-US" sz="1100" b="1" dirty="0">
                <a:solidFill>
                  <a:srgbClr val="FFFFFF"/>
                </a:solidFill>
                <a:cs typeface="Arial"/>
              </a:rPr>
              <a:t>(21)</a:t>
            </a:r>
          </a:p>
          <a:p>
            <a:pPr marL="102870" lvl="0" indent="-102870">
              <a:lnSpc>
                <a:spcPct val="120000"/>
              </a:lnSpc>
              <a:spcAft>
                <a:spcPts val="600"/>
              </a:spcAft>
              <a:buClr>
                <a:srgbClr val="00837E"/>
              </a:buClr>
              <a:buSzPct val="80000"/>
              <a:buFont typeface="Arial" panose="020B0604020202020204" pitchFamily="34" charset="0"/>
              <a:buChar char="•"/>
            </a:pPr>
            <a:r>
              <a:rPr lang="en-US" sz="1100" b="1" dirty="0">
                <a:solidFill>
                  <a:srgbClr val="FFFFFF"/>
                </a:solidFill>
                <a:cs typeface="Arial"/>
              </a:rPr>
              <a:t>Fête de la Saint-Jean-Baptiste (24)</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465" y="3960344"/>
            <a:ext cx="463243" cy="463243"/>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404" y="3976623"/>
            <a:ext cx="180176" cy="474812"/>
          </a:xfrm>
          <a:prstGeom prst="rect">
            <a:avLst/>
          </a:prstGeom>
        </p:spPr>
      </p:pic>
      <p:sp>
        <p:nvSpPr>
          <p:cNvPr id="53" name="Rectangle 52"/>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55" name="Group 54"/>
          <p:cNvGrpSpPr/>
          <p:nvPr/>
        </p:nvGrpSpPr>
        <p:grpSpPr>
          <a:xfrm>
            <a:off x="4073616" y="5724130"/>
            <a:ext cx="5027854" cy="683713"/>
            <a:chOff x="4122772" y="5724130"/>
            <a:chExt cx="4978698" cy="683713"/>
          </a:xfrm>
        </p:grpSpPr>
        <p:sp>
          <p:nvSpPr>
            <p:cNvPr id="56" name="Freeform 55"/>
            <p:cNvSpPr/>
            <p:nvPr/>
          </p:nvSpPr>
          <p:spPr>
            <a:xfrm rot="19759983">
              <a:off x="8926568" y="6180587"/>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Rectangle 56"/>
            <p:cNvSpPr/>
            <p:nvPr/>
          </p:nvSpPr>
          <p:spPr>
            <a:xfrm>
              <a:off x="4122772" y="5724130"/>
              <a:ext cx="4978698"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cap="all" spc="150" dirty="0" err="1">
                  <a:solidFill>
                    <a:schemeClr val="bg1"/>
                  </a:solidFill>
                </a:rPr>
                <a:t>Juin</a:t>
              </a:r>
              <a:r>
                <a:rPr lang="en-US" sz="1200" b="1" cap="all" spc="150" dirty="0">
                  <a:solidFill>
                    <a:schemeClr val="bg1"/>
                  </a:solidFill>
                </a:rPr>
                <a:t> </a:t>
              </a:r>
              <a:r>
                <a:rPr lang="en-US" sz="1200" b="1" cap="all" spc="150" dirty="0" err="1">
                  <a:solidFill>
                    <a:schemeClr val="bg1"/>
                  </a:solidFill>
                </a:rPr>
                <a:t>est</a:t>
              </a:r>
              <a:r>
                <a:rPr lang="en-US" sz="1200" b="1" cap="all" spc="150" dirty="0">
                  <a:solidFill>
                    <a:schemeClr val="bg1"/>
                  </a:solidFill>
                </a:rPr>
                <a:t> le </a:t>
              </a:r>
              <a:r>
                <a:rPr lang="en-US" sz="1200" b="1" cap="all" spc="150" dirty="0" err="1">
                  <a:solidFill>
                    <a:schemeClr val="bg1"/>
                  </a:solidFill>
                </a:rPr>
                <a:t>mois</a:t>
              </a:r>
              <a:r>
                <a:rPr lang="en-US" sz="1200" b="1" cap="all" spc="150" dirty="0">
                  <a:solidFill>
                    <a:schemeClr val="bg1"/>
                  </a:solidFill>
                </a:rPr>
                <a:t> national de </a:t>
              </a:r>
            </a:p>
            <a:p>
              <a:pPr algn="ctr"/>
              <a:r>
                <a:rPr lang="en-US" sz="1200" b="1" cap="all" spc="150" dirty="0" err="1">
                  <a:solidFill>
                    <a:schemeClr val="bg1"/>
                  </a:solidFill>
                </a:rPr>
                <a:t>l’histoire</a:t>
              </a:r>
              <a:r>
                <a:rPr lang="en-US" sz="1200" b="1" cap="all" spc="150" dirty="0">
                  <a:solidFill>
                    <a:schemeClr val="bg1"/>
                  </a:solidFill>
                </a:rPr>
                <a:t> </a:t>
              </a:r>
              <a:r>
                <a:rPr lang="en-US" sz="1200" b="1" cap="all" spc="150" dirty="0" err="1">
                  <a:solidFill>
                    <a:schemeClr val="bg1"/>
                  </a:solidFill>
                </a:rPr>
                <a:t>autochtone</a:t>
              </a:r>
              <a:endParaRPr lang="en-US" sz="1200" cap="all" spc="150" dirty="0">
                <a:solidFill>
                  <a:schemeClr val="bg1"/>
                </a:solidFill>
              </a:endParaRPr>
            </a:p>
          </p:txBody>
        </p:sp>
      </p:grpSp>
      <p:sp>
        <p:nvSpPr>
          <p:cNvPr id="54" name="TextBox 53">
            <a:extLst>
              <a:ext uri="{FF2B5EF4-FFF2-40B4-BE49-F238E27FC236}">
                <a16:creationId xmlns:a16="http://schemas.microsoft.com/office/drawing/2014/main" id="{163169EA-37CB-894B-A8D4-3A02553C500B}"/>
              </a:ext>
            </a:extLst>
          </p:cNvPr>
          <p:cNvSpPr txBox="1"/>
          <p:nvPr/>
        </p:nvSpPr>
        <p:spPr>
          <a:xfrm>
            <a:off x="3342096" y="5660122"/>
            <a:ext cx="731520" cy="128016"/>
          </a:xfrm>
          <a:prstGeom prst="rect">
            <a:avLst/>
          </a:prstGeom>
          <a:noFill/>
        </p:spPr>
        <p:txBody>
          <a:bodyPr wrap="square" lIns="0" tIns="0" rIns="0" bIns="0" rtlCol="0" anchor="ctr" anchorCtr="0">
            <a:noAutofit/>
          </a:bodyPr>
          <a:lstStyle/>
          <a:p>
            <a:pPr algn="l"/>
            <a:r>
              <a:rPr lang="en-US" sz="800" b="1" spc="-50" dirty="0">
                <a:solidFill>
                  <a:schemeClr val="accent2"/>
                </a:solidFill>
              </a:rPr>
              <a:t>30</a:t>
            </a:r>
          </a:p>
        </p:txBody>
      </p:sp>
      <p:cxnSp>
        <p:nvCxnSpPr>
          <p:cNvPr id="59" name="Straight Connector 58">
            <a:extLst>
              <a:ext uri="{FF2B5EF4-FFF2-40B4-BE49-F238E27FC236}">
                <a16:creationId xmlns:a16="http://schemas.microsoft.com/office/drawing/2014/main" id="{3A8A7480-6C99-0A47-A72D-E6F488D0E4EF}"/>
              </a:ext>
            </a:extLst>
          </p:cNvPr>
          <p:cNvCxnSpPr/>
          <p:nvPr/>
        </p:nvCxnSpPr>
        <p:spPr>
          <a:xfrm>
            <a:off x="3342096" y="5631488"/>
            <a:ext cx="5393472" cy="0"/>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87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r>
              <a:rPr lang="en-US" sz="600" b="1" dirty="0">
                <a:solidFill>
                  <a:srgbClr val="F15D22"/>
                </a:solidFill>
              </a:rPr>
              <a:t>FÊTE DU CANADA</a:t>
            </a: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dirty="0">
              <a:solidFill>
                <a:schemeClr val="tx1"/>
              </a:solidFill>
            </a:endParaRPr>
          </a:p>
        </p:txBody>
      </p:sp>
      <p:sp>
        <p:nvSpPr>
          <p:cNvPr id="6" name="Text Placeholder 5"/>
          <p:cNvSpPr>
            <a:spLocks noGrp="1"/>
          </p:cNvSpPr>
          <p:nvPr>
            <p:ph type="body" sz="quarter" idx="20"/>
          </p:nvPr>
        </p:nvSpPr>
        <p:spPr/>
        <p:txBody>
          <a:bodyPr/>
          <a:lstStyle/>
          <a:p>
            <a:r>
              <a:rPr lang="fr-FR" sz="600" b="1" dirty="0">
                <a:solidFill>
                  <a:schemeClr val="bg2"/>
                </a:solidFill>
              </a:rPr>
              <a:t>JOUR DE L'INDÉPENDANCE (ÉTATS-UNIS)</a:t>
            </a:r>
            <a:endParaRPr lang="en-US" sz="600" b="1" dirty="0">
              <a:solidFill>
                <a:schemeClr val="bg2"/>
              </a:solidFill>
            </a:endParaRP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dirty="0"/>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r>
              <a:rPr lang="fr-FR" sz="600" b="1" dirty="0">
                <a:solidFill>
                  <a:schemeClr val="bg2"/>
                </a:solidFill>
                <a:cs typeface="Arial"/>
              </a:rPr>
              <a:t>LE BÉNÉFICE Q2 COMMENCE</a:t>
            </a:r>
            <a:endParaRPr lang="en-US" sz="400" b="1" dirty="0">
              <a:solidFill>
                <a:schemeClr val="bg2"/>
              </a:solidFill>
            </a:endParaRPr>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dirty="0"/>
          </a:p>
        </p:txBody>
      </p:sp>
      <p:sp>
        <p:nvSpPr>
          <p:cNvPr id="21" name="Text Placeholder 20"/>
          <p:cNvSpPr>
            <a:spLocks noGrp="1"/>
          </p:cNvSpPr>
          <p:nvPr>
            <p:ph type="body" sz="quarter" idx="35"/>
          </p:nvPr>
        </p:nvSpPr>
        <p:spPr/>
        <p:txBody>
          <a:bodyPr/>
          <a:lstStyle/>
          <a:p>
            <a:endParaRPr lang="en-US" dirty="0"/>
          </a:p>
        </p:txBody>
      </p:sp>
      <p:sp>
        <p:nvSpPr>
          <p:cNvPr id="22" name="Text Placeholder 21"/>
          <p:cNvSpPr>
            <a:spLocks noGrp="1"/>
          </p:cNvSpPr>
          <p:nvPr>
            <p:ph type="body" sz="quarter" idx="36"/>
          </p:nvPr>
        </p:nvSpPr>
        <p:spPr/>
        <p:txBody>
          <a:bodyPr/>
          <a:lstStyle/>
          <a:p>
            <a:endParaRPr lang="en-US" dirty="0">
              <a:solidFill>
                <a:schemeClr val="tx1"/>
              </a:solidFill>
            </a:endParaRPr>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dirty="0"/>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dirty="0"/>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1" y="3791711"/>
            <a:ext cx="3161503" cy="2667707"/>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244337"/>
            <a:ext cx="2275368" cy="1523494"/>
          </a:xfrm>
          <a:prstGeom prst="rect">
            <a:avLst/>
          </a:prstGeom>
          <a:noFill/>
        </p:spPr>
        <p:txBody>
          <a:bodyPr wrap="square" rtlCol="0">
            <a:spAutoFit/>
          </a:bodyPr>
          <a:lstStyle/>
          <a:p>
            <a:pPr lvl="0">
              <a:spcAft>
                <a:spcPts val="600"/>
              </a:spcAft>
            </a:pPr>
            <a:r>
              <a:rPr lang="en-US" sz="1200" b="1" dirty="0">
                <a:solidFill>
                  <a:schemeClr val="tx1">
                    <a:lumMod val="65000"/>
                    <a:lumOff val="35000"/>
                  </a:schemeClr>
                </a:solidFill>
                <a:cs typeface="Arial"/>
              </a:rPr>
              <a:t>MOIS PROCHAIN : </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Journée mondiale de l'aide humanitaire</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Journée internationale des peuples autochtones</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Journée internationale de la jeunesse</a:t>
            </a:r>
          </a:p>
        </p:txBody>
      </p:sp>
      <p:sp>
        <p:nvSpPr>
          <p:cNvPr id="47" name="TextBox 46"/>
          <p:cNvSpPr txBox="1"/>
          <p:nvPr/>
        </p:nvSpPr>
        <p:spPr>
          <a:xfrm>
            <a:off x="350874" y="1479708"/>
            <a:ext cx="2337475" cy="1815690"/>
          </a:xfrm>
          <a:prstGeom prst="rect">
            <a:avLst/>
          </a:prstGeom>
          <a:noFill/>
        </p:spPr>
        <p:txBody>
          <a:bodyPr wrap="square" rtlCol="0">
            <a:spAutoFit/>
          </a:bodyPr>
          <a:lstStyle/>
          <a:p>
            <a:pPr lvl="0">
              <a:spcAft>
                <a:spcPts val="600"/>
              </a:spcAft>
              <a:buClr>
                <a:srgbClr val="00837E"/>
              </a:buClr>
            </a:pPr>
            <a:r>
              <a:rPr lang="en-US" sz="1400" b="1" dirty="0">
                <a:solidFill>
                  <a:schemeClr val="tx2"/>
                </a:solidFill>
                <a:cs typeface="Arial"/>
              </a:rPr>
              <a:t>CE MOIS-CI :</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a:solidFill>
                  <a:schemeClr val="bg1"/>
                </a:solidFill>
                <a:cs typeface="Arial"/>
              </a:rPr>
              <a:t>Fête du Canada (1)</a:t>
            </a:r>
          </a:p>
          <a:p>
            <a:pPr marL="102870" lvl="0" indent="-102870">
              <a:lnSpc>
                <a:spcPct val="120000"/>
              </a:lnSpc>
              <a:spcAft>
                <a:spcPts val="600"/>
              </a:spcAft>
              <a:buClr>
                <a:schemeClr val="tx2"/>
              </a:buClr>
              <a:buSzPct val="80000"/>
              <a:buFont typeface="Arial" panose="020B0604020202020204" pitchFamily="34" charset="0"/>
              <a:buChar char="•"/>
            </a:pPr>
            <a:r>
              <a:rPr lang="fr-FR" sz="1100" b="1" dirty="0">
                <a:solidFill>
                  <a:schemeClr val="bg1"/>
                </a:solidFill>
                <a:cs typeface="Arial"/>
              </a:rPr>
              <a:t>Jour de l'indépendance des États-Unis</a:t>
            </a:r>
            <a:r>
              <a:rPr lang="en-US" sz="1100" b="1" dirty="0">
                <a:solidFill>
                  <a:schemeClr val="bg1"/>
                </a:solidFill>
                <a:cs typeface="Arial"/>
              </a:rPr>
              <a:t> (4)</a:t>
            </a:r>
          </a:p>
          <a:p>
            <a:pPr marL="102870" lvl="0" indent="-102870">
              <a:lnSpc>
                <a:spcPct val="120000"/>
              </a:lnSpc>
              <a:spcAft>
                <a:spcPts val="600"/>
              </a:spcAft>
              <a:buClr>
                <a:schemeClr val="tx2"/>
              </a:buClr>
              <a:buSzPct val="80000"/>
              <a:buFont typeface="Arial" panose="020B0604020202020204" pitchFamily="34" charset="0"/>
              <a:buChar char="•"/>
            </a:pPr>
            <a:r>
              <a:rPr lang="en-US" sz="1100" b="1" dirty="0" err="1">
                <a:solidFill>
                  <a:schemeClr val="bg1"/>
                </a:solidFill>
                <a:cs typeface="Arial"/>
              </a:rPr>
              <a:t>Juste</a:t>
            </a:r>
            <a:r>
              <a:rPr lang="en-US" sz="1100" b="1" dirty="0">
                <a:solidFill>
                  <a:schemeClr val="bg1"/>
                </a:solidFill>
                <a:cs typeface="Arial"/>
              </a:rPr>
              <a:t> pour </a:t>
            </a:r>
            <a:r>
              <a:rPr lang="en-US" sz="1100" b="1" dirty="0" err="1">
                <a:solidFill>
                  <a:schemeClr val="bg1"/>
                </a:solidFill>
                <a:cs typeface="Arial"/>
              </a:rPr>
              <a:t>rire</a:t>
            </a:r>
            <a:r>
              <a:rPr lang="en-US" sz="1100" b="1" dirty="0">
                <a:solidFill>
                  <a:schemeClr val="bg1"/>
                </a:solidFill>
                <a:cs typeface="Arial"/>
              </a:rPr>
              <a:t> (5-14) </a:t>
            </a:r>
          </a:p>
          <a:p>
            <a:pPr marL="102870" lvl="0" indent="-102870">
              <a:lnSpc>
                <a:spcPct val="120000"/>
              </a:lnSpc>
              <a:spcAft>
                <a:spcPts val="600"/>
              </a:spcAft>
              <a:buClr>
                <a:schemeClr val="tx2"/>
              </a:buClr>
              <a:buSzPct val="80000"/>
              <a:buFont typeface="Arial" panose="020B0604020202020204" pitchFamily="34" charset="0"/>
              <a:buChar char="•"/>
            </a:pPr>
            <a:r>
              <a:rPr lang="fr-FR" sz="1100" b="1" i="1" dirty="0">
                <a:solidFill>
                  <a:srgbClr val="FFFFFF"/>
                </a:solidFill>
                <a:cs typeface="Arial"/>
              </a:rPr>
              <a:t>Le bénéfice Q2 commence (15 juillet au 15 août)</a:t>
            </a:r>
            <a:endParaRPr lang="en-US" sz="1100" b="1" i="1" dirty="0">
              <a:solidFill>
                <a:srgbClr val="FFFFFF"/>
              </a:solidFill>
              <a:cs typeface="Arial"/>
            </a:endParaRPr>
          </a:p>
        </p:txBody>
      </p:sp>
      <p:pic>
        <p:nvPicPr>
          <p:cNvPr id="49" name="Picture 48">
            <a:extLst>
              <a:ext uri="{FF2B5EF4-FFF2-40B4-BE49-F238E27FC236}">
                <a16:creationId xmlns:a16="http://schemas.microsoft.com/office/drawing/2014/main" id="{075C3708-2D12-4616-9CD5-072D26D6BA14}"/>
              </a:ext>
            </a:extLst>
          </p:cNvPr>
          <p:cNvPicPr>
            <a:picLocks noChangeAspect="1"/>
          </p:cNvPicPr>
          <p:nvPr/>
        </p:nvPicPr>
        <p:blipFill>
          <a:blip r:embed="rId2"/>
          <a:stretch>
            <a:fillRect/>
          </a:stretch>
        </p:blipFill>
        <p:spPr>
          <a:xfrm>
            <a:off x="4314033" y="1348539"/>
            <a:ext cx="367695" cy="393959"/>
          </a:xfrm>
          <a:prstGeom prst="rect">
            <a:avLst/>
          </a:prstGeom>
        </p:spPr>
      </p:pic>
      <p:sp>
        <p:nvSpPr>
          <p:cNvPr id="50" name="Pentagon 49">
            <a:extLst>
              <a:ext uri="{FF2B5EF4-FFF2-40B4-BE49-F238E27FC236}">
                <a16:creationId xmlns:a16="http://schemas.microsoft.com/office/drawing/2014/main" id="{5EC36276-1BE2-457B-8C9C-86E92C367747}"/>
              </a:ext>
            </a:extLst>
          </p:cNvPr>
          <p:cNvSpPr/>
          <p:nvPr/>
        </p:nvSpPr>
        <p:spPr>
          <a:xfrm>
            <a:off x="7233983" y="1337778"/>
            <a:ext cx="1505395" cy="153272"/>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51" name="Pentagon 50">
            <a:extLst>
              <a:ext uri="{FF2B5EF4-FFF2-40B4-BE49-F238E27FC236}">
                <a16:creationId xmlns:a16="http://schemas.microsoft.com/office/drawing/2014/main" id="{56EB6D19-6872-4476-8790-275CF7777183}"/>
              </a:ext>
            </a:extLst>
          </p:cNvPr>
          <p:cNvSpPr/>
          <p:nvPr/>
        </p:nvSpPr>
        <p:spPr>
          <a:xfrm>
            <a:off x="3342095" y="3117486"/>
            <a:ext cx="740665" cy="153272"/>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cs typeface="Arial"/>
            </a:endParaRPr>
          </a:p>
        </p:txBody>
      </p:sp>
      <p:sp>
        <p:nvSpPr>
          <p:cNvPr id="52" name="Pentagon 51">
            <a:extLst>
              <a:ext uri="{FF2B5EF4-FFF2-40B4-BE49-F238E27FC236}">
                <a16:creationId xmlns:a16="http://schemas.microsoft.com/office/drawing/2014/main" id="{082D0C7C-5E3B-4919-912C-2F00D17E564B}"/>
              </a:ext>
            </a:extLst>
          </p:cNvPr>
          <p:cNvSpPr/>
          <p:nvPr/>
        </p:nvSpPr>
        <p:spPr>
          <a:xfrm>
            <a:off x="3342095" y="2225653"/>
            <a:ext cx="5397284" cy="153272"/>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fr-FR" sz="700" spc="150" dirty="0">
                <a:cs typeface="Arial"/>
              </a:rPr>
              <a:t>JUSTE POUR RIRE</a:t>
            </a:r>
            <a:endParaRPr lang="en-US" sz="700" spc="150" dirty="0">
              <a:cs typeface="Arial"/>
            </a:endParaRPr>
          </a:p>
        </p:txBody>
      </p:sp>
    </p:spTree>
    <p:extLst>
      <p:ext uri="{BB962C8B-B14F-4D97-AF65-F5344CB8AC3E}">
        <p14:creationId xmlns:p14="http://schemas.microsoft.com/office/powerpoint/2010/main" val="15320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r>
              <a:rPr lang="en-US" sz="600" dirty="0">
                <a:solidFill>
                  <a:schemeClr val="bg2"/>
                </a:solidFill>
              </a:rPr>
              <a:t>CONGÉ CIVIQUE</a:t>
            </a:r>
            <a:endParaRPr lang="en-US" sz="500" dirty="0">
              <a:solidFill>
                <a:schemeClr val="bg2"/>
              </a:solidFill>
            </a:endParaRP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r>
              <a:rPr lang="fr-FR" sz="600" b="1" dirty="0">
                <a:solidFill>
                  <a:schemeClr val="bg2"/>
                </a:solidFill>
              </a:rPr>
              <a:t>JOURNÉE MONDIALE DE L'AIDE HUMANITAIRE </a:t>
            </a:r>
            <a:endParaRPr lang="en-US" sz="600" b="1" dirty="0">
              <a:solidFill>
                <a:schemeClr val="bg2"/>
              </a:solidFill>
            </a:endParaRPr>
          </a:p>
        </p:txBody>
      </p:sp>
      <p:sp>
        <p:nvSpPr>
          <p:cNvPr id="25" name="Text Placeholder 24"/>
          <p:cNvSpPr>
            <a:spLocks noGrp="1"/>
          </p:cNvSpPr>
          <p:nvPr>
            <p:ph type="body" sz="quarter" idx="39"/>
          </p:nvPr>
        </p:nvSpPr>
        <p:spPr/>
        <p:txBody>
          <a:bodyPr/>
          <a:lstStyle/>
          <a:p>
            <a:endParaRPr lang="en-US" dirty="0">
              <a:solidFill>
                <a:schemeClr val="tx1"/>
              </a:solidFill>
            </a:endParaRPr>
          </a:p>
        </p:txBody>
      </p:sp>
      <p:sp>
        <p:nvSpPr>
          <p:cNvPr id="26" name="Text Placeholder 25"/>
          <p:cNvSpPr>
            <a:spLocks noGrp="1"/>
          </p:cNvSpPr>
          <p:nvPr>
            <p:ph type="body" sz="quarter" idx="40"/>
          </p:nvPr>
        </p:nvSpPr>
        <p:spPr/>
        <p:txBody>
          <a:bodyPr/>
          <a:lstStyle/>
          <a:p>
            <a:endParaRPr lang="en-US" sz="600" b="1" dirty="0">
              <a:solidFill>
                <a:schemeClr val="bg2"/>
              </a:solidFill>
            </a:endParaRPr>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r>
              <a:rPr lang="fr-FR" sz="600" b="1" dirty="0">
                <a:solidFill>
                  <a:schemeClr val="bg2"/>
                </a:solidFill>
                <a:cs typeface="Arial"/>
              </a:rPr>
              <a:t>DÉBUT DU BÉNÉFICE Q2 DES BANQUES</a:t>
            </a:r>
            <a:endParaRPr lang="en-US" sz="400" b="1" dirty="0">
              <a:solidFill>
                <a:schemeClr val="bg2"/>
              </a:solidFill>
            </a:endParaRPr>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75768"/>
            <a:ext cx="3150426"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09679"/>
            <a:ext cx="2275368" cy="1354217"/>
          </a:xfrm>
          <a:prstGeom prst="rect">
            <a:avLst/>
          </a:prstGeom>
          <a:noFill/>
        </p:spPr>
        <p:txBody>
          <a:bodyPr wrap="square" rtlCol="0">
            <a:spAutoFit/>
          </a:bodyPr>
          <a:lstStyle/>
          <a:p>
            <a:pPr lvl="0">
              <a:spcAft>
                <a:spcPts val="600"/>
              </a:spcAft>
            </a:pPr>
            <a:r>
              <a:rPr lang="en-US" sz="1200" b="1" dirty="0">
                <a:solidFill>
                  <a:schemeClr val="tx1">
                    <a:lumMod val="65000"/>
                    <a:lumOff val="35000"/>
                  </a:schemeClr>
                </a:solidFill>
                <a:cs typeface="Arial"/>
              </a:rPr>
              <a:t>MOIS PROCHAIN : </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Journée internationale des Casques bleus des Nations Unies</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Rentrée scolaire</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Premier jour de l’automne</a:t>
            </a:r>
            <a:endParaRPr lang="en-US" sz="1100" dirty="0">
              <a:solidFill>
                <a:schemeClr val="tx1">
                  <a:lumMod val="65000"/>
                  <a:lumOff val="35000"/>
                </a:schemeClr>
              </a:solidFill>
              <a:cs typeface="Arial"/>
            </a:endParaRPr>
          </a:p>
        </p:txBody>
      </p:sp>
      <p:sp>
        <p:nvSpPr>
          <p:cNvPr id="49" name="TextBox 48"/>
          <p:cNvSpPr txBox="1"/>
          <p:nvPr/>
        </p:nvSpPr>
        <p:spPr>
          <a:xfrm>
            <a:off x="350874" y="1479708"/>
            <a:ext cx="2810629" cy="1535613"/>
          </a:xfrm>
          <a:prstGeom prst="rect">
            <a:avLst/>
          </a:prstGeom>
          <a:noFill/>
        </p:spPr>
        <p:txBody>
          <a:bodyPr wrap="square" rtlCol="0">
            <a:spAutoFit/>
          </a:bodyPr>
          <a:lstStyle/>
          <a:p>
            <a:pPr lvl="0">
              <a:spcAft>
                <a:spcPts val="600"/>
              </a:spcAft>
              <a:buClr>
                <a:srgbClr val="00837E"/>
              </a:buClr>
            </a:pPr>
            <a:r>
              <a:rPr lang="en-US" sz="1400" b="1" dirty="0">
                <a:solidFill>
                  <a:schemeClr val="tx2"/>
                </a:solidFill>
                <a:cs typeface="Arial"/>
              </a:rPr>
              <a:t>CE MOIS-CI </a:t>
            </a:r>
            <a:r>
              <a:rPr lang="en-US" sz="1400" b="1" dirty="0">
                <a:solidFill>
                  <a:srgbClr val="14B693"/>
                </a:solidFill>
                <a:cs typeface="Arial"/>
              </a:rPr>
              <a:t>:</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err="1">
                <a:solidFill>
                  <a:srgbClr val="FFFFFF"/>
                </a:solidFill>
                <a:cs typeface="Arial"/>
              </a:rPr>
              <a:t>Congé</a:t>
            </a:r>
            <a:r>
              <a:rPr lang="en-US" sz="1100" b="1" dirty="0">
                <a:solidFill>
                  <a:srgbClr val="FFFFFF"/>
                </a:solidFill>
                <a:cs typeface="Arial"/>
              </a:rPr>
              <a:t> </a:t>
            </a:r>
            <a:r>
              <a:rPr lang="en-US" sz="1100" b="1" dirty="0" err="1">
                <a:solidFill>
                  <a:srgbClr val="FFFFFF"/>
                </a:solidFill>
                <a:cs typeface="Arial"/>
              </a:rPr>
              <a:t>civique</a:t>
            </a:r>
            <a:r>
              <a:rPr lang="en-US" sz="1100" b="1" dirty="0">
                <a:solidFill>
                  <a:srgbClr val="FFFFFF"/>
                </a:solidFill>
                <a:cs typeface="Arial"/>
              </a:rPr>
              <a:t> (5)</a:t>
            </a:r>
          </a:p>
          <a:p>
            <a:pPr marL="102870" lvl="0" indent="-102870">
              <a:lnSpc>
                <a:spcPct val="120000"/>
              </a:lnSpc>
              <a:spcAft>
                <a:spcPts val="600"/>
              </a:spcAft>
              <a:buClr>
                <a:srgbClr val="14B693"/>
              </a:buClr>
              <a:buSzPct val="80000"/>
              <a:buFont typeface="Arial" panose="020B0604020202020204" pitchFamily="34" charset="0"/>
              <a:buChar char="•"/>
            </a:pPr>
            <a:r>
              <a:rPr lang="fr-FR" sz="1100" b="1" dirty="0">
                <a:solidFill>
                  <a:schemeClr val="bg1"/>
                </a:solidFill>
                <a:cs typeface="Arial"/>
              </a:rPr>
              <a:t>Journée mondiale de l'aide humanitaire </a:t>
            </a:r>
            <a:r>
              <a:rPr lang="en-US" sz="1100" b="1" dirty="0">
                <a:solidFill>
                  <a:srgbClr val="FFFFFF"/>
                </a:solidFill>
                <a:cs typeface="Arial"/>
              </a:rPr>
              <a:t>(19)</a:t>
            </a:r>
          </a:p>
          <a:p>
            <a:pPr marL="102870" lvl="0" indent="-102870">
              <a:lnSpc>
                <a:spcPct val="120000"/>
              </a:lnSpc>
              <a:spcAft>
                <a:spcPts val="600"/>
              </a:spcAft>
              <a:buClr>
                <a:srgbClr val="14B693"/>
              </a:buClr>
              <a:buSzPct val="80000"/>
              <a:buFont typeface="Arial" panose="020B0604020202020204" pitchFamily="34" charset="0"/>
              <a:buChar char="•"/>
            </a:pPr>
            <a:r>
              <a:rPr lang="fr-FR" sz="1100" b="1" i="1" dirty="0">
                <a:solidFill>
                  <a:srgbClr val="FFFFFF"/>
                </a:solidFill>
                <a:cs typeface="Arial"/>
              </a:rPr>
              <a:t>Début du bénéfice Q2 des banques (26 août au 6 septembre)</a:t>
            </a:r>
            <a:endParaRPr lang="en-US" sz="1100" b="1" i="1" dirty="0">
              <a:solidFill>
                <a:srgbClr val="FFFFFF"/>
              </a:solidFill>
              <a:cs typeface="Arial"/>
            </a:endParaRPr>
          </a:p>
        </p:txBody>
      </p:sp>
      <p:sp>
        <p:nvSpPr>
          <p:cNvPr id="52" name="Rectangle 51"/>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54" name="Group 53"/>
          <p:cNvGrpSpPr/>
          <p:nvPr/>
        </p:nvGrpSpPr>
        <p:grpSpPr>
          <a:xfrm>
            <a:off x="3008204" y="5724130"/>
            <a:ext cx="5759374" cy="670848"/>
            <a:chOff x="3008204" y="5724130"/>
            <a:chExt cx="5759374" cy="670848"/>
          </a:xfrm>
        </p:grpSpPr>
        <p:sp>
          <p:nvSpPr>
            <p:cNvPr id="55" name="Freeform 54"/>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Rectangle 55"/>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spc="150" dirty="0">
                  <a:solidFill>
                    <a:schemeClr val="bg1"/>
                  </a:solidFill>
                </a:rPr>
                <a:t>IL EST DE RETOUR AU TEMPS SCOLAIRE</a:t>
              </a:r>
              <a:endParaRPr lang="en-US" sz="1200" cap="all" spc="150" dirty="0">
                <a:solidFill>
                  <a:schemeClr val="bg1"/>
                </a:solidFill>
              </a:endParaRPr>
            </a:p>
          </p:txBody>
        </p:sp>
      </p:grpSp>
      <p:pic>
        <p:nvPicPr>
          <p:cNvPr id="53" name="Picture 52">
            <a:extLst>
              <a:ext uri="{FF2B5EF4-FFF2-40B4-BE49-F238E27FC236}">
                <a16:creationId xmlns:a16="http://schemas.microsoft.com/office/drawing/2014/main" id="{01B8B043-126A-4925-9949-3345453C7024}"/>
              </a:ext>
            </a:extLst>
          </p:cNvPr>
          <p:cNvPicPr>
            <a:picLocks noChangeAspect="1"/>
          </p:cNvPicPr>
          <p:nvPr/>
        </p:nvPicPr>
        <p:blipFill>
          <a:blip r:embed="rId2"/>
          <a:stretch>
            <a:fillRect/>
          </a:stretch>
        </p:blipFill>
        <p:spPr>
          <a:xfrm>
            <a:off x="4271343" y="2230457"/>
            <a:ext cx="436160" cy="483411"/>
          </a:xfrm>
          <a:prstGeom prst="rect">
            <a:avLst/>
          </a:prstGeom>
        </p:spPr>
      </p:pic>
      <p:pic>
        <p:nvPicPr>
          <p:cNvPr id="57" name="Picture 56">
            <a:extLst>
              <a:ext uri="{FF2B5EF4-FFF2-40B4-BE49-F238E27FC236}">
                <a16:creationId xmlns:a16="http://schemas.microsoft.com/office/drawing/2014/main" id="{EE111D2E-33D4-489E-967D-B2584165A6A2}"/>
              </a:ext>
            </a:extLst>
          </p:cNvPr>
          <p:cNvPicPr>
            <a:picLocks noChangeAspect="1"/>
          </p:cNvPicPr>
          <p:nvPr/>
        </p:nvPicPr>
        <p:blipFill>
          <a:blip r:embed="rId3"/>
          <a:stretch>
            <a:fillRect/>
          </a:stretch>
        </p:blipFill>
        <p:spPr>
          <a:xfrm>
            <a:off x="4303170" y="3987964"/>
            <a:ext cx="370722" cy="318296"/>
          </a:xfrm>
          <a:prstGeom prst="rect">
            <a:avLst/>
          </a:prstGeom>
        </p:spPr>
      </p:pic>
    </p:spTree>
    <p:extLst>
      <p:ext uri="{BB962C8B-B14F-4D97-AF65-F5344CB8AC3E}">
        <p14:creationId xmlns:p14="http://schemas.microsoft.com/office/powerpoint/2010/main" val="127077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r>
              <a:rPr lang="en-US" sz="600" b="1" dirty="0">
                <a:solidFill>
                  <a:srgbClr val="F15D22"/>
                </a:solidFill>
              </a:rPr>
              <a:t>FÊTE DU TRAVAIL</a:t>
            </a:r>
            <a:endParaRPr lang="en-US" sz="600" b="1" dirty="0">
              <a:solidFill>
                <a:srgbClr val="F15D22"/>
              </a:solidFill>
              <a:cs typeface="Arial"/>
            </a:endParaRPr>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sz="600" b="1" dirty="0">
              <a:solidFill>
                <a:schemeClr val="bg2"/>
              </a:solidFill>
            </a:endParaRPr>
          </a:p>
        </p:txBody>
      </p:sp>
      <p:sp>
        <p:nvSpPr>
          <p:cNvPr id="10" name="Text Placeholder 9"/>
          <p:cNvSpPr>
            <a:spLocks noGrp="1"/>
          </p:cNvSpPr>
          <p:nvPr>
            <p:ph type="body" sz="quarter" idx="24"/>
          </p:nvPr>
        </p:nvSpPr>
        <p:spPr/>
        <p:txBody>
          <a:bodyPr/>
          <a:lstStyle/>
          <a:p>
            <a:endParaRPr lang="en-US" dirty="0">
              <a:solidFill>
                <a:schemeClr val="tx1"/>
              </a:solidFill>
            </a:endParaRP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sz="600" b="1" dirty="0">
              <a:solidFill>
                <a:schemeClr val="bg2"/>
              </a:solidFill>
            </a:endParaRPr>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dirty="0"/>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r>
              <a:rPr lang="fr-FR" sz="600" b="1" dirty="0">
                <a:solidFill>
                  <a:schemeClr val="bg2"/>
                </a:solidFill>
              </a:rPr>
              <a:t>JOURNÉE INTERNATIONALE DE LA PAIX</a:t>
            </a:r>
            <a:endParaRPr lang="en-US" sz="600" b="1" dirty="0">
              <a:solidFill>
                <a:schemeClr val="bg2"/>
              </a:solidFill>
            </a:endParaRPr>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r>
              <a:rPr lang="en-US" sz="600" b="1" dirty="0">
                <a:solidFill>
                  <a:schemeClr val="bg2"/>
                </a:solidFill>
              </a:rPr>
              <a:t>PREMIER JOUR DE L’AUTOMNE</a:t>
            </a: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dirty="0">
              <a:solidFill>
                <a:schemeClr val="tx1"/>
              </a:solidFill>
            </a:endParaRPr>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80711"/>
            <a:ext cx="2275368" cy="977191"/>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Mois de l’histoire des femmes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L’occasion de l’Action de grâce</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Fête de l'Halloween</a:t>
            </a:r>
          </a:p>
        </p:txBody>
      </p:sp>
      <p:sp>
        <p:nvSpPr>
          <p:cNvPr id="48" name="TextBox 47"/>
          <p:cNvSpPr txBox="1"/>
          <p:nvPr/>
        </p:nvSpPr>
        <p:spPr>
          <a:xfrm>
            <a:off x="350874" y="1479708"/>
            <a:ext cx="2810629" cy="1612557"/>
          </a:xfrm>
          <a:prstGeom prst="rect">
            <a:avLst/>
          </a:prstGeom>
          <a:noFill/>
        </p:spPr>
        <p:txBody>
          <a:bodyPr wrap="square" rtlCol="0">
            <a:spAutoFit/>
          </a:bodyPr>
          <a:lstStyle/>
          <a:p>
            <a:pPr lvl="0">
              <a:spcAft>
                <a:spcPts val="600"/>
              </a:spcAft>
              <a:buClr>
                <a:srgbClr val="00837E"/>
              </a:buClr>
            </a:pPr>
            <a:r>
              <a:rPr lang="en-US" sz="1400" b="1" dirty="0">
                <a:solidFill>
                  <a:srgbClr val="14B693"/>
                </a:solidFill>
                <a:cs typeface="Arial"/>
              </a:rPr>
              <a:t>CE MOIS-CI :</a:t>
            </a:r>
          </a:p>
          <a:p>
            <a:pPr marL="102870" indent="-102870">
              <a:lnSpc>
                <a:spcPct val="120000"/>
              </a:lnSpc>
              <a:spcAft>
                <a:spcPts val="600"/>
              </a:spcAft>
              <a:buClr>
                <a:srgbClr val="14B693"/>
              </a:buClr>
              <a:buSzPct val="80000"/>
              <a:buFont typeface="Arial" panose="020B0604020202020204" pitchFamily="34" charset="0"/>
              <a:buChar char="•"/>
            </a:pPr>
            <a:r>
              <a:rPr lang="fr-FR" sz="1100" b="1" dirty="0">
                <a:solidFill>
                  <a:schemeClr val="bg1"/>
                </a:solidFill>
                <a:cs typeface="Arial"/>
              </a:rPr>
              <a:t>Fête du travail </a:t>
            </a:r>
            <a:r>
              <a:rPr lang="en-US" sz="1100" b="1" dirty="0">
                <a:solidFill>
                  <a:srgbClr val="FFFFFF"/>
                </a:solidFill>
                <a:cs typeface="Arial"/>
              </a:rPr>
              <a:t>(2)</a:t>
            </a:r>
          </a:p>
          <a:p>
            <a:pPr marL="102870" lvl="0" indent="-102870">
              <a:lnSpc>
                <a:spcPct val="120000"/>
              </a:lnSpc>
              <a:spcAft>
                <a:spcPts val="600"/>
              </a:spcAft>
              <a:buClr>
                <a:srgbClr val="14B693"/>
              </a:buClr>
              <a:buSzPct val="80000"/>
              <a:buFont typeface="Arial" panose="020B0604020202020204" pitchFamily="34" charset="0"/>
              <a:buChar char="•"/>
            </a:pPr>
            <a:r>
              <a:rPr lang="en-US" sz="1100" b="1" dirty="0">
                <a:solidFill>
                  <a:srgbClr val="FFFFFF"/>
                </a:solidFill>
                <a:cs typeface="Arial"/>
              </a:rPr>
              <a:t>Festival international du film de Toronto (5-15)</a:t>
            </a:r>
          </a:p>
          <a:p>
            <a:pPr marL="102870" lvl="0" indent="-102870">
              <a:lnSpc>
                <a:spcPct val="120000"/>
              </a:lnSpc>
              <a:spcAft>
                <a:spcPts val="600"/>
              </a:spcAft>
              <a:buClr>
                <a:srgbClr val="14B693"/>
              </a:buClr>
              <a:buSzPct val="80000"/>
              <a:buFont typeface="Arial" panose="020B0604020202020204" pitchFamily="34" charset="0"/>
              <a:buChar char="•"/>
            </a:pPr>
            <a:r>
              <a:rPr lang="fr-FR" sz="1100" b="1" dirty="0">
                <a:solidFill>
                  <a:srgbClr val="FFFFFF"/>
                </a:solidFill>
                <a:cs typeface="Arial"/>
              </a:rPr>
              <a:t>Journée internationale de la paix </a:t>
            </a:r>
            <a:r>
              <a:rPr lang="en-US" sz="1100" b="1" dirty="0">
                <a:solidFill>
                  <a:srgbClr val="FFFFFF"/>
                </a:solidFill>
                <a:cs typeface="Arial"/>
              </a:rPr>
              <a:t>(21)</a:t>
            </a:r>
          </a:p>
          <a:p>
            <a:pPr marL="102870" lvl="0" indent="-102870">
              <a:lnSpc>
                <a:spcPct val="120000"/>
              </a:lnSpc>
              <a:spcAft>
                <a:spcPts val="600"/>
              </a:spcAft>
              <a:buClr>
                <a:srgbClr val="14B693"/>
              </a:buClr>
              <a:buSzPct val="80000"/>
              <a:buFont typeface="Arial" panose="020B0604020202020204" pitchFamily="34" charset="0"/>
              <a:buChar char="•"/>
            </a:pPr>
            <a:r>
              <a:rPr lang="fr-FR" sz="1100" b="1" dirty="0">
                <a:solidFill>
                  <a:schemeClr val="bg1"/>
                </a:solidFill>
                <a:cs typeface="Arial"/>
              </a:rPr>
              <a:t>Premier jour de l’automne </a:t>
            </a:r>
            <a:r>
              <a:rPr lang="en-US" sz="1100" b="1" dirty="0">
                <a:solidFill>
                  <a:srgbClr val="FFFFFF"/>
                </a:solidFill>
                <a:cs typeface="Arial"/>
              </a:rPr>
              <a:t>(23)</a:t>
            </a:r>
          </a:p>
        </p:txBody>
      </p:sp>
      <p:sp>
        <p:nvSpPr>
          <p:cNvPr id="49" name="Pentagon 48"/>
          <p:cNvSpPr/>
          <p:nvPr/>
        </p:nvSpPr>
        <p:spPr>
          <a:xfrm>
            <a:off x="6446508" y="1338722"/>
            <a:ext cx="2292870" cy="140986"/>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TIFF</a:t>
            </a:r>
          </a:p>
        </p:txBody>
      </p:sp>
      <p:sp>
        <p:nvSpPr>
          <p:cNvPr id="50" name="Pentagon 49"/>
          <p:cNvSpPr/>
          <p:nvPr/>
        </p:nvSpPr>
        <p:spPr>
          <a:xfrm>
            <a:off x="3330229" y="3094029"/>
            <a:ext cx="740665" cy="153272"/>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TIFF</a:t>
            </a: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334" y="1365503"/>
            <a:ext cx="543377" cy="486231"/>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435" y="3968862"/>
            <a:ext cx="307173" cy="455805"/>
          </a:xfrm>
          <a:prstGeom prst="rect">
            <a:avLst/>
          </a:prstGeom>
        </p:spPr>
      </p:pic>
      <p:sp>
        <p:nvSpPr>
          <p:cNvPr id="54" name="Rectangle 53"/>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55" name="Picture 54">
            <a:extLst>
              <a:ext uri="{FF2B5EF4-FFF2-40B4-BE49-F238E27FC236}">
                <a16:creationId xmlns:a16="http://schemas.microsoft.com/office/drawing/2014/main" id="{6B955E16-3B28-4115-84A3-E521A43900A2}"/>
              </a:ext>
            </a:extLst>
          </p:cNvPr>
          <p:cNvPicPr>
            <a:picLocks noChangeAspect="1"/>
          </p:cNvPicPr>
          <p:nvPr/>
        </p:nvPicPr>
        <p:blipFill>
          <a:blip r:embed="rId4"/>
          <a:stretch>
            <a:fillRect/>
          </a:stretch>
        </p:blipFill>
        <p:spPr>
          <a:xfrm>
            <a:off x="8150032" y="3098677"/>
            <a:ext cx="447172" cy="363820"/>
          </a:xfrm>
          <a:prstGeom prst="rect">
            <a:avLst/>
          </a:prstGeom>
        </p:spPr>
      </p:pic>
      <p:sp>
        <p:nvSpPr>
          <p:cNvPr id="59" name="Pentagon 48">
            <a:extLst>
              <a:ext uri="{FF2B5EF4-FFF2-40B4-BE49-F238E27FC236}">
                <a16:creationId xmlns:a16="http://schemas.microsoft.com/office/drawing/2014/main" id="{B5DA7A85-EB22-497A-80D5-8BF7EDE7586C}"/>
              </a:ext>
            </a:extLst>
          </p:cNvPr>
          <p:cNvSpPr/>
          <p:nvPr/>
        </p:nvSpPr>
        <p:spPr>
          <a:xfrm>
            <a:off x="3342096" y="2221991"/>
            <a:ext cx="5397282" cy="153272"/>
          </a:xfrm>
          <a:prstGeom prst="homePlate">
            <a:avLst>
              <a:gd name="adj" fmla="val 52862"/>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FESTIVAL INTERNATIONAL DU FILM DE TORONTO (TIFF)</a:t>
            </a:r>
            <a:endParaRPr lang="en-US" sz="700" spc="150" dirty="0">
              <a:latin typeface="Arial"/>
              <a:cs typeface="Arial"/>
            </a:endParaRPr>
          </a:p>
        </p:txBody>
      </p:sp>
    </p:spTree>
    <p:extLst>
      <p:ext uri="{BB962C8B-B14F-4D97-AF65-F5344CB8AC3E}">
        <p14:creationId xmlns:p14="http://schemas.microsoft.com/office/powerpoint/2010/main" val="117695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dirty="0">
              <a:solidFill>
                <a:schemeClr val="tx1"/>
              </a:solidFill>
            </a:endParaRPr>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dirty="0">
              <a:solidFill>
                <a:schemeClr val="tx1"/>
              </a:solidFill>
            </a:endParaRPr>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dirty="0">
              <a:solidFill>
                <a:schemeClr val="tx1"/>
              </a:solidFill>
            </a:endParaRPr>
          </a:p>
        </p:txBody>
      </p:sp>
      <p:sp>
        <p:nvSpPr>
          <p:cNvPr id="17" name="Text Placeholder 16"/>
          <p:cNvSpPr>
            <a:spLocks noGrp="1"/>
          </p:cNvSpPr>
          <p:nvPr>
            <p:ph type="body" sz="quarter" idx="31"/>
          </p:nvPr>
        </p:nvSpPr>
        <p:spPr>
          <a:xfrm>
            <a:off x="4122771" y="3142487"/>
            <a:ext cx="731520" cy="685800"/>
          </a:xfrm>
        </p:spPr>
        <p:txBody>
          <a:bodyPr/>
          <a:lstStyle/>
          <a:p>
            <a:endParaRPr lang="fr-FR" sz="600" b="1" dirty="0">
              <a:solidFill>
                <a:schemeClr val="bg2"/>
              </a:solidFill>
            </a:endParaRPr>
          </a:p>
          <a:p>
            <a:endParaRPr lang="fr-FR" sz="600" b="1" dirty="0">
              <a:solidFill>
                <a:schemeClr val="bg2"/>
              </a:solidFill>
            </a:endParaRPr>
          </a:p>
          <a:p>
            <a:endParaRPr lang="fr-FR" sz="600" b="1" dirty="0">
              <a:solidFill>
                <a:schemeClr val="bg2"/>
              </a:solidFill>
            </a:endParaRPr>
          </a:p>
          <a:p>
            <a:r>
              <a:rPr lang="fr-FR" sz="600" b="1" dirty="0">
                <a:solidFill>
                  <a:schemeClr val="bg2"/>
                </a:solidFill>
              </a:rPr>
              <a:t>L’OCCASION DE L’ACTION DE GRÂCE </a:t>
            </a:r>
            <a:endParaRPr lang="en-US" sz="600" b="1" dirty="0">
              <a:solidFill>
                <a:schemeClr val="bg2"/>
              </a:solidFill>
            </a:endParaRPr>
          </a:p>
        </p:txBody>
      </p:sp>
      <p:sp>
        <p:nvSpPr>
          <p:cNvPr id="18" name="Text Placeholder 17"/>
          <p:cNvSpPr>
            <a:spLocks noGrp="1"/>
          </p:cNvSpPr>
          <p:nvPr>
            <p:ph type="body" sz="quarter" idx="32"/>
          </p:nvPr>
        </p:nvSpPr>
        <p:spPr/>
        <p:txBody>
          <a:bodyPr/>
          <a:lstStyle/>
          <a:p>
            <a:r>
              <a:rPr lang="fr-FR" sz="600" b="1" dirty="0">
                <a:solidFill>
                  <a:schemeClr val="bg2"/>
                </a:solidFill>
                <a:cs typeface="Arial"/>
              </a:rPr>
              <a:t>LE BÉNÉFICE Q3 COMMENCE</a:t>
            </a:r>
            <a:endParaRPr lang="en-US" sz="400" b="1" dirty="0">
              <a:solidFill>
                <a:schemeClr val="bg2"/>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dirty="0">
              <a:solidFill>
                <a:schemeClr val="tx1"/>
              </a:solidFill>
            </a:endParaRPr>
          </a:p>
        </p:txBody>
      </p:sp>
      <p:sp>
        <p:nvSpPr>
          <p:cNvPr id="34" name="Text Placeholder 33"/>
          <p:cNvSpPr>
            <a:spLocks noGrp="1"/>
          </p:cNvSpPr>
          <p:nvPr>
            <p:ph type="body" sz="quarter" idx="48"/>
          </p:nvPr>
        </p:nvSpPr>
        <p:spPr/>
        <p:txBody>
          <a:bodyPr/>
          <a:lstStyle/>
          <a:p>
            <a:r>
              <a:rPr lang="en-US" sz="600" b="1" dirty="0">
                <a:solidFill>
                  <a:schemeClr val="bg2"/>
                </a:solidFill>
              </a:rPr>
              <a:t>FÊTE DE L'HALLOWEEN </a:t>
            </a:r>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44" name="Pentagon 43"/>
          <p:cNvSpPr/>
          <p:nvPr/>
        </p:nvSpPr>
        <p:spPr>
          <a:xfrm>
            <a:off x="0" y="4375768"/>
            <a:ext cx="3141282" cy="2083650"/>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609679"/>
            <a:ext cx="2275368" cy="738664"/>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Semaine des vétérans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Jour du Souvenir</a:t>
            </a:r>
          </a:p>
        </p:txBody>
      </p:sp>
      <p:sp>
        <p:nvSpPr>
          <p:cNvPr id="46" name="TextBox 45"/>
          <p:cNvSpPr txBox="1"/>
          <p:nvPr/>
        </p:nvSpPr>
        <p:spPr>
          <a:xfrm>
            <a:off x="350874" y="1479708"/>
            <a:ext cx="2529485" cy="1535613"/>
          </a:xfrm>
          <a:prstGeom prst="rect">
            <a:avLst/>
          </a:prstGeom>
          <a:noFill/>
        </p:spPr>
        <p:txBody>
          <a:bodyPr wrap="square" rtlCol="0">
            <a:spAutoFit/>
          </a:bodyPr>
          <a:lstStyle/>
          <a:p>
            <a:pPr lvl="0">
              <a:spcAft>
                <a:spcPts val="600"/>
              </a:spcAft>
              <a:buClr>
                <a:schemeClr val="accent1"/>
              </a:buClr>
            </a:pPr>
            <a:r>
              <a:rPr lang="en-US" sz="1400" b="1" dirty="0">
                <a:solidFill>
                  <a:schemeClr val="accent2"/>
                </a:solidFill>
                <a:cs typeface="Arial"/>
              </a:rPr>
              <a:t>THIS MONTH:</a:t>
            </a:r>
          </a:p>
          <a:p>
            <a:pPr marL="102870" lvl="0" indent="-102870">
              <a:lnSpc>
                <a:spcPct val="120000"/>
              </a:lnSpc>
              <a:spcAft>
                <a:spcPts val="600"/>
              </a:spcAft>
              <a:buClr>
                <a:schemeClr val="accent2"/>
              </a:buClr>
              <a:buSzPct val="80000"/>
              <a:buFont typeface="Arial" panose="020B0604020202020204" pitchFamily="34" charset="0"/>
              <a:buChar char="•"/>
            </a:pPr>
            <a:r>
              <a:rPr lang="fr-FR" sz="1100" b="1" dirty="0">
                <a:solidFill>
                  <a:schemeClr val="bg1"/>
                </a:solidFill>
                <a:cs typeface="Arial"/>
              </a:rPr>
              <a:t>L’occasion de l’Action de grâce</a:t>
            </a:r>
            <a:r>
              <a:rPr lang="en-US" sz="1100" b="1" dirty="0">
                <a:solidFill>
                  <a:schemeClr val="bg1"/>
                </a:solidFill>
                <a:cs typeface="Arial"/>
              </a:rPr>
              <a:t> (14)</a:t>
            </a:r>
          </a:p>
          <a:p>
            <a:pPr marL="102870" lvl="0" indent="-102870">
              <a:lnSpc>
                <a:spcPct val="120000"/>
              </a:lnSpc>
              <a:spcAft>
                <a:spcPts val="600"/>
              </a:spcAft>
              <a:buClr>
                <a:schemeClr val="accent2"/>
              </a:buClr>
              <a:buSzPct val="80000"/>
              <a:buFont typeface="Arial" panose="020B0604020202020204" pitchFamily="34" charset="0"/>
              <a:buChar char="•"/>
            </a:pPr>
            <a:r>
              <a:rPr lang="fr-FR" sz="1100" b="1" i="1" dirty="0">
                <a:solidFill>
                  <a:schemeClr val="bg1"/>
                </a:solidFill>
                <a:cs typeface="Arial"/>
              </a:rPr>
              <a:t>Le bénéfice commence à la mi-Octobre</a:t>
            </a:r>
          </a:p>
          <a:p>
            <a:pPr marL="102870" lvl="0" indent="-102870">
              <a:lnSpc>
                <a:spcPct val="120000"/>
              </a:lnSpc>
              <a:spcAft>
                <a:spcPts val="600"/>
              </a:spcAft>
              <a:buClr>
                <a:schemeClr val="accent2"/>
              </a:buClr>
              <a:buSzPct val="80000"/>
              <a:buFont typeface="Arial" panose="020B0604020202020204" pitchFamily="34" charset="0"/>
              <a:buChar char="•"/>
            </a:pPr>
            <a:r>
              <a:rPr lang="fr-FR" sz="1100" b="1" dirty="0">
                <a:solidFill>
                  <a:schemeClr val="bg1"/>
                </a:solidFill>
                <a:cs typeface="Arial"/>
              </a:rPr>
              <a:t>Fête de l'Halloween (31)</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234" y="4887634"/>
            <a:ext cx="499366" cy="405061"/>
          </a:xfrm>
          <a:prstGeom prst="rect">
            <a:avLst/>
          </a:prstGeom>
        </p:spPr>
      </p:pic>
      <p:sp>
        <p:nvSpPr>
          <p:cNvPr id="47" name="Rectangle 46"/>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sp>
        <p:nvSpPr>
          <p:cNvPr id="38" name="Text Placeholder 37">
            <a:extLst>
              <a:ext uri="{FF2B5EF4-FFF2-40B4-BE49-F238E27FC236}">
                <a16:creationId xmlns:a16="http://schemas.microsoft.com/office/drawing/2014/main" id="{C1E73449-6452-402C-8AFF-ECB9CC541B3B}"/>
              </a:ext>
            </a:extLst>
          </p:cNvPr>
          <p:cNvSpPr>
            <a:spLocks noGrp="1"/>
          </p:cNvSpPr>
          <p:nvPr>
            <p:ph type="body" sz="quarter" idx="28"/>
          </p:nvPr>
        </p:nvSpPr>
        <p:spPr/>
        <p:txBody>
          <a:bodyPr/>
          <a:lstStyle/>
          <a:p>
            <a:endParaRPr lang="en-US"/>
          </a:p>
        </p:txBody>
      </p:sp>
      <p:pic>
        <p:nvPicPr>
          <p:cNvPr id="53" name="Picture 52">
            <a:extLst>
              <a:ext uri="{FF2B5EF4-FFF2-40B4-BE49-F238E27FC236}">
                <a16:creationId xmlns:a16="http://schemas.microsoft.com/office/drawing/2014/main" id="{BFCC0558-31C4-4A2E-9606-B1435A60C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410" y="3169172"/>
            <a:ext cx="507098" cy="316215"/>
          </a:xfrm>
          <a:prstGeom prst="rect">
            <a:avLst/>
          </a:prstGeom>
        </p:spPr>
      </p:pic>
    </p:spTree>
    <p:extLst>
      <p:ext uri="{BB962C8B-B14F-4D97-AF65-F5344CB8AC3E}">
        <p14:creationId xmlns:p14="http://schemas.microsoft.com/office/powerpoint/2010/main" val="67336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entagon 43"/>
          <p:cNvSpPr/>
          <p:nvPr/>
        </p:nvSpPr>
        <p:spPr>
          <a:xfrm>
            <a:off x="0" y="3429000"/>
            <a:ext cx="3141282" cy="3030418"/>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r>
              <a:rPr lang="en-US" sz="600" b="1" dirty="0">
                <a:solidFill>
                  <a:schemeClr val="bg2"/>
                </a:solidFill>
              </a:rPr>
              <a:t>HEURE D'ÉTÉ</a:t>
            </a:r>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dirty="0">
              <a:solidFill>
                <a:schemeClr val="tx1"/>
              </a:solidFill>
            </a:endParaRPr>
          </a:p>
        </p:txBody>
      </p:sp>
      <p:sp>
        <p:nvSpPr>
          <p:cNvPr id="17" name="Text Placeholder 16"/>
          <p:cNvSpPr>
            <a:spLocks noGrp="1"/>
          </p:cNvSpPr>
          <p:nvPr>
            <p:ph type="body" sz="quarter" idx="31"/>
          </p:nvPr>
        </p:nvSpPr>
        <p:spPr/>
        <p:txBody>
          <a:bodyPr/>
          <a:lstStyle/>
          <a:p>
            <a:r>
              <a:rPr lang="en-US" sz="600" b="1" dirty="0">
                <a:solidFill>
                  <a:schemeClr val="bg2"/>
                </a:solidFill>
              </a:rPr>
              <a:t>JOUR DU SOUVENIR </a:t>
            </a:r>
          </a:p>
        </p:txBody>
      </p:sp>
      <p:sp>
        <p:nvSpPr>
          <p:cNvPr id="18" name="Text Placeholder 17"/>
          <p:cNvSpPr>
            <a:spLocks noGrp="1"/>
          </p:cNvSpPr>
          <p:nvPr>
            <p:ph type="body" sz="quarter" idx="32"/>
          </p:nvPr>
        </p:nvSpPr>
        <p:spPr/>
        <p:txBody>
          <a:bodyPr/>
          <a:lstStyle/>
          <a:p>
            <a:endParaRPr lang="en-US"/>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endParaRPr lang="en-US" dirty="0">
              <a:solidFill>
                <a:schemeClr val="tx1"/>
              </a:solidFill>
            </a:endParaRPr>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dirty="0"/>
          </a:p>
        </p:txBody>
      </p:sp>
      <p:sp>
        <p:nvSpPr>
          <p:cNvPr id="31" name="Text Placeholder 30"/>
          <p:cNvSpPr>
            <a:spLocks noGrp="1"/>
          </p:cNvSpPr>
          <p:nvPr>
            <p:ph type="body" sz="quarter" idx="45"/>
          </p:nvPr>
        </p:nvSpPr>
        <p:spPr/>
        <p:txBody>
          <a:bodyPr/>
          <a:lstStyle/>
          <a:p>
            <a:r>
              <a:rPr lang="fr-FR" sz="600" b="1" dirty="0">
                <a:solidFill>
                  <a:schemeClr val="bg2"/>
                </a:solidFill>
                <a:cs typeface="Arial"/>
              </a:rPr>
              <a:t>DÉBUT DU BÉNÉFICE Q3 DES BANQUES</a:t>
            </a:r>
            <a:endParaRPr lang="en-US" sz="400" b="1" dirty="0">
              <a:solidFill>
                <a:schemeClr val="bg2"/>
              </a:solidFill>
            </a:endParaRPr>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r>
              <a:rPr lang="en-US" sz="600" b="1" dirty="0">
                <a:solidFill>
                  <a:schemeClr val="accent3"/>
                </a:solidFill>
              </a:rPr>
              <a:t>ACTION DE GRÂCE AMÉRICAINE</a:t>
            </a:r>
          </a:p>
        </p:txBody>
      </p:sp>
      <p:sp>
        <p:nvSpPr>
          <p:cNvPr id="35" name="Text Placeholder 34"/>
          <p:cNvSpPr>
            <a:spLocks noGrp="1"/>
          </p:cNvSpPr>
          <p:nvPr>
            <p:ph type="body" sz="quarter" idx="49"/>
          </p:nvPr>
        </p:nvSpPr>
        <p:spPr/>
        <p:txBody>
          <a:bodyPr/>
          <a:lstStyle/>
          <a:p>
            <a:r>
              <a:rPr lang="en-US" sz="600" b="1" dirty="0">
                <a:solidFill>
                  <a:schemeClr val="bg2"/>
                </a:solidFill>
              </a:rPr>
              <a:t>VENDREDI FOU</a:t>
            </a:r>
            <a:endParaRPr lang="en-US" sz="500" b="1" dirty="0">
              <a:solidFill>
                <a:schemeClr val="bg2"/>
              </a:solidFill>
            </a:endParaRPr>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5" name="TextBox 44"/>
          <p:cNvSpPr txBox="1"/>
          <p:nvPr/>
        </p:nvSpPr>
        <p:spPr>
          <a:xfrm>
            <a:off x="350874" y="3814271"/>
            <a:ext cx="2492910" cy="2169825"/>
          </a:xfrm>
          <a:prstGeom prst="rect">
            <a:avLst/>
          </a:prstGeom>
          <a:noFill/>
        </p:spPr>
        <p:txBody>
          <a:bodyPr wrap="square" rtlCol="0">
            <a:spAutoFit/>
          </a:bodyPr>
          <a:lstStyle/>
          <a:p>
            <a:pPr lvl="0">
              <a:spcAft>
                <a:spcPts val="600"/>
              </a:spcAft>
            </a:pPr>
            <a:r>
              <a:rPr lang="en-US" sz="1200" b="1" dirty="0">
                <a:solidFill>
                  <a:schemeClr val="tx1">
                    <a:lumMod val="65000"/>
                    <a:lumOff val="35000"/>
                  </a:schemeClr>
                </a:solidFill>
                <a:cs typeface="Arial"/>
              </a:rPr>
              <a:t>MOIS PROCHAIN :</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 Cyber </a:t>
            </a:r>
            <a:r>
              <a:rPr lang="fr-FR" sz="1100" dirty="0" err="1">
                <a:solidFill>
                  <a:schemeClr val="tx1">
                    <a:lumMod val="65000"/>
                    <a:lumOff val="35000"/>
                  </a:schemeClr>
                </a:solidFill>
                <a:cs typeface="Arial"/>
              </a:rPr>
              <a:t>Monday</a:t>
            </a:r>
            <a:r>
              <a:rPr lang="fr-FR" sz="1100" dirty="0">
                <a:solidFill>
                  <a:schemeClr val="tx1">
                    <a:lumMod val="65000"/>
                    <a:lumOff val="35000"/>
                  </a:schemeClr>
                </a:solidFill>
                <a:cs typeface="Arial"/>
              </a:rPr>
              <a:t> » </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Mardi de donne</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Premier jour de l’hiver</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Période des Fêtes</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Lendemain de Noël</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Veille du Jour de l’An </a:t>
            </a:r>
          </a:p>
          <a:p>
            <a:pPr marL="102870" lvl="0" indent="-102870">
              <a:spcAft>
                <a:spcPts val="600"/>
              </a:spcAft>
              <a:buClr>
                <a:schemeClr val="bg2"/>
              </a:buClr>
              <a:buSzPct val="80000"/>
              <a:buFont typeface="Arial" panose="020B0604020202020204" pitchFamily="34" charset="0"/>
              <a:buChar char="•"/>
            </a:pPr>
            <a:r>
              <a:rPr lang="fr-FR" sz="1100" dirty="0">
                <a:solidFill>
                  <a:schemeClr val="tx1">
                    <a:lumMod val="65000"/>
                    <a:lumOff val="35000"/>
                  </a:schemeClr>
                </a:solidFill>
                <a:cs typeface="Arial"/>
              </a:rPr>
              <a:t>Récapitulatifs de fin d'année et prévisions de la nouvelle année</a:t>
            </a:r>
          </a:p>
        </p:txBody>
      </p:sp>
      <p:sp>
        <p:nvSpPr>
          <p:cNvPr id="46" name="TextBox 45"/>
          <p:cNvSpPr txBox="1"/>
          <p:nvPr/>
        </p:nvSpPr>
        <p:spPr>
          <a:xfrm>
            <a:off x="350874" y="1479708"/>
            <a:ext cx="2810629" cy="1612557"/>
          </a:xfrm>
          <a:prstGeom prst="rect">
            <a:avLst/>
          </a:prstGeom>
          <a:noFill/>
        </p:spPr>
        <p:txBody>
          <a:bodyPr wrap="square" rtlCol="0">
            <a:spAutoFit/>
          </a:bodyPr>
          <a:lstStyle/>
          <a:p>
            <a:pPr lvl="0">
              <a:spcAft>
                <a:spcPts val="600"/>
              </a:spcAft>
              <a:buClr>
                <a:srgbClr val="00837E"/>
              </a:buClr>
            </a:pPr>
            <a:r>
              <a:rPr lang="en-US" sz="1400" b="1" dirty="0">
                <a:solidFill>
                  <a:srgbClr val="053A4F"/>
                </a:solidFill>
                <a:cs typeface="Arial"/>
              </a:rPr>
              <a:t>THIS MONTH:</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err="1">
                <a:solidFill>
                  <a:srgbClr val="FFFFFF"/>
                </a:solidFill>
                <a:cs typeface="Arial"/>
              </a:rPr>
              <a:t>Heure</a:t>
            </a:r>
            <a:r>
              <a:rPr lang="en-US" sz="1100" b="1" dirty="0">
                <a:solidFill>
                  <a:srgbClr val="FFFFFF"/>
                </a:solidFill>
                <a:cs typeface="Arial"/>
              </a:rPr>
              <a:t> </a:t>
            </a:r>
            <a:r>
              <a:rPr lang="en-US" sz="1100" b="1" dirty="0" err="1">
                <a:solidFill>
                  <a:srgbClr val="FFFFFF"/>
                </a:solidFill>
                <a:cs typeface="Arial"/>
              </a:rPr>
              <a:t>d'été</a:t>
            </a:r>
            <a:r>
              <a:rPr lang="en-US" sz="1100" b="1" dirty="0">
                <a:solidFill>
                  <a:srgbClr val="FFFFFF"/>
                </a:solidFill>
                <a:cs typeface="Arial"/>
              </a:rPr>
              <a:t> (3)</a:t>
            </a:r>
          </a:p>
          <a:p>
            <a:pPr marL="102870" lvl="0" indent="-102870">
              <a:lnSpc>
                <a:spcPct val="120000"/>
              </a:lnSpc>
              <a:spcAft>
                <a:spcPts val="600"/>
              </a:spcAft>
              <a:buClr>
                <a:srgbClr val="053A4F"/>
              </a:buClr>
              <a:buSzPct val="80000"/>
              <a:buFont typeface="Arial" panose="020B0604020202020204" pitchFamily="34" charset="0"/>
              <a:buChar char="•"/>
            </a:pPr>
            <a:r>
              <a:rPr lang="fr-FR" sz="1100" b="1" dirty="0">
                <a:solidFill>
                  <a:schemeClr val="bg1"/>
                </a:solidFill>
                <a:cs typeface="Arial"/>
              </a:rPr>
              <a:t>Jour du Souvenir </a:t>
            </a:r>
            <a:r>
              <a:rPr lang="en-US" sz="1100" b="1" dirty="0">
                <a:solidFill>
                  <a:srgbClr val="FFFFFF"/>
                </a:solidFill>
                <a:cs typeface="Arial"/>
              </a:rPr>
              <a:t>(11)</a:t>
            </a:r>
          </a:p>
          <a:p>
            <a:pPr marL="102870" lvl="0" indent="-102870">
              <a:lnSpc>
                <a:spcPct val="120000"/>
              </a:lnSpc>
              <a:spcAft>
                <a:spcPts val="600"/>
              </a:spcAft>
              <a:buClr>
                <a:srgbClr val="053A4F"/>
              </a:buClr>
              <a:buSzPct val="80000"/>
              <a:buFont typeface="Arial" panose="020B0604020202020204" pitchFamily="34" charset="0"/>
              <a:buChar char="•"/>
            </a:pPr>
            <a:r>
              <a:rPr lang="fr-FR" sz="1100" b="1" dirty="0">
                <a:solidFill>
                  <a:schemeClr val="bg1"/>
                </a:solidFill>
                <a:cs typeface="Arial"/>
              </a:rPr>
              <a:t>Vendredi fou</a:t>
            </a:r>
            <a:r>
              <a:rPr lang="en-US" sz="1100" b="1" dirty="0">
                <a:solidFill>
                  <a:srgbClr val="FFFFFF"/>
                </a:solidFill>
                <a:cs typeface="Arial"/>
              </a:rPr>
              <a:t> (29)</a:t>
            </a:r>
          </a:p>
          <a:p>
            <a:pPr marL="102870" lvl="0" indent="-102870">
              <a:lnSpc>
                <a:spcPct val="120000"/>
              </a:lnSpc>
              <a:spcAft>
                <a:spcPts val="600"/>
              </a:spcAft>
              <a:buClr>
                <a:srgbClr val="053A4F"/>
              </a:buClr>
              <a:buSzPct val="80000"/>
              <a:buFont typeface="Arial" panose="020B0604020202020204" pitchFamily="34" charset="0"/>
              <a:buChar char="•"/>
            </a:pPr>
            <a:r>
              <a:rPr lang="fr-FR" sz="1100" b="1" i="1" dirty="0">
                <a:solidFill>
                  <a:srgbClr val="FFFFFF"/>
                </a:solidFill>
                <a:cs typeface="Arial"/>
              </a:rPr>
              <a:t>Début du bénéfice Q3 des banques (25 novembre-6 décembre)</a:t>
            </a:r>
            <a:endParaRPr lang="en-US" sz="1100" b="1" i="1" dirty="0">
              <a:solidFill>
                <a:srgbClr val="FFFFFF"/>
              </a:solidFill>
              <a:cs typeface="Arial"/>
            </a:endParaRPr>
          </a:p>
        </p:txBody>
      </p:sp>
      <p:sp>
        <p:nvSpPr>
          <p:cNvPr id="47" name="Rectangle 46"/>
          <p:cNvSpPr/>
          <p:nvPr/>
        </p:nvSpPr>
        <p:spPr>
          <a:xfrm>
            <a:off x="3125972" y="5599198"/>
            <a:ext cx="565674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56" name="Picture 55">
            <a:extLst>
              <a:ext uri="{FF2B5EF4-FFF2-40B4-BE49-F238E27FC236}">
                <a16:creationId xmlns:a16="http://schemas.microsoft.com/office/drawing/2014/main" id="{A6BD631D-34EE-C649-A7E7-C806CE2A7CD2}"/>
              </a:ext>
            </a:extLst>
          </p:cNvPr>
          <p:cNvPicPr>
            <a:picLocks noChangeAspect="1"/>
          </p:cNvPicPr>
          <p:nvPr/>
        </p:nvPicPr>
        <p:blipFill>
          <a:blip r:embed="rId2"/>
          <a:stretch>
            <a:fillRect/>
          </a:stretch>
        </p:blipFill>
        <p:spPr>
          <a:xfrm>
            <a:off x="7342585" y="4861735"/>
            <a:ext cx="534317" cy="533286"/>
          </a:xfrm>
          <a:prstGeom prst="rect">
            <a:avLst/>
          </a:prstGeom>
        </p:spPr>
      </p:pic>
      <p:sp>
        <p:nvSpPr>
          <p:cNvPr id="57" name="Text Placeholder 8">
            <a:extLst>
              <a:ext uri="{FF2B5EF4-FFF2-40B4-BE49-F238E27FC236}">
                <a16:creationId xmlns:a16="http://schemas.microsoft.com/office/drawing/2014/main" id="{73337603-2F13-4E81-9563-4D21B9B5EC29}"/>
              </a:ext>
            </a:extLst>
          </p:cNvPr>
          <p:cNvSpPr>
            <a:spLocks noGrp="1"/>
          </p:cNvSpPr>
          <p:nvPr/>
        </p:nvSpPr>
        <p:spPr>
          <a:xfrm>
            <a:off x="4206240" y="3114912"/>
            <a:ext cx="731520" cy="685800"/>
          </a:xfrm>
          <a:prstGeom prst="rect">
            <a:avLst/>
          </a:prstGeom>
        </p:spPr>
        <p:txBody>
          <a:bodyPr vert="horz" lIns="27432" tIns="27432" rIns="27432" bIns="45720" rtlCol="0" anchor="b" anchorCtr="1">
            <a:noAutofit/>
          </a:bodyPr>
          <a:lstStyle>
            <a:lvl1pPr marL="0" indent="0" algn="ctr" defTabSz="914400" rtl="0" eaLnBrk="1" latinLnBrk="0" hangingPunct="1">
              <a:lnSpc>
                <a:spcPct val="85000"/>
              </a:lnSpc>
              <a:spcBef>
                <a:spcPts val="0"/>
              </a:spcBef>
              <a:buFont typeface="Arial" panose="020B0604020202020204" pitchFamily="34" charset="0"/>
              <a:buNone/>
              <a:defRPr sz="700" kern="1200">
                <a:solidFill>
                  <a:schemeClr val="tx1">
                    <a:lumMod val="85000"/>
                    <a:lumOff val="15000"/>
                  </a:schemeClr>
                </a:solidFill>
                <a:latin typeface="+mn-lt"/>
                <a:ea typeface="+mn-ea"/>
                <a:cs typeface="+mn-cs"/>
              </a:defRPr>
            </a:lvl1pPr>
            <a:lvl2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2pPr>
            <a:lvl3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3pPr>
            <a:lvl4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4pPr>
            <a:lvl5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b="1" dirty="0">
              <a:solidFill>
                <a:schemeClr val="bg2"/>
              </a:solidFill>
            </a:endParaRPr>
          </a:p>
        </p:txBody>
      </p:sp>
      <p:sp>
        <p:nvSpPr>
          <p:cNvPr id="59" name="Text Placeholder 8">
            <a:extLst>
              <a:ext uri="{FF2B5EF4-FFF2-40B4-BE49-F238E27FC236}">
                <a16:creationId xmlns:a16="http://schemas.microsoft.com/office/drawing/2014/main" id="{69E0962B-B416-464F-95F3-67843A16D445}"/>
              </a:ext>
            </a:extLst>
          </p:cNvPr>
          <p:cNvSpPr txBox="1">
            <a:spLocks/>
          </p:cNvSpPr>
          <p:nvPr/>
        </p:nvSpPr>
        <p:spPr>
          <a:xfrm>
            <a:off x="3342096" y="2221991"/>
            <a:ext cx="731520" cy="685800"/>
          </a:xfrm>
          <a:prstGeom prst="rect">
            <a:avLst/>
          </a:prstGeom>
        </p:spPr>
        <p:txBody>
          <a:bodyPr vert="horz" lIns="27432" tIns="27432" rIns="27432" bIns="45720" rtlCol="0" anchor="b" anchorCtr="1">
            <a:noAutofit/>
          </a:bodyPr>
          <a:lstStyle>
            <a:lvl1pPr marL="0" indent="0" algn="ctr" defTabSz="914400" rtl="0" eaLnBrk="1" latinLnBrk="0" hangingPunct="1">
              <a:lnSpc>
                <a:spcPct val="85000"/>
              </a:lnSpc>
              <a:spcBef>
                <a:spcPts val="0"/>
              </a:spcBef>
              <a:buFont typeface="Arial" panose="020B0604020202020204" pitchFamily="34" charset="0"/>
              <a:buNone/>
              <a:defRPr sz="700" kern="1200">
                <a:solidFill>
                  <a:schemeClr val="tx1">
                    <a:lumMod val="85000"/>
                    <a:lumOff val="15000"/>
                  </a:schemeClr>
                </a:solidFill>
                <a:latin typeface="+mn-lt"/>
                <a:ea typeface="+mn-ea"/>
                <a:cs typeface="+mn-cs"/>
              </a:defRPr>
            </a:lvl1pPr>
            <a:lvl2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2pPr>
            <a:lvl3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3pPr>
            <a:lvl4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4pPr>
            <a:lvl5pPr marL="0" indent="0" algn="l" defTabSz="914400" rtl="0" eaLnBrk="1" latinLnBrk="0" hangingPunct="1">
              <a:lnSpc>
                <a:spcPct val="85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b="1" dirty="0">
              <a:solidFill>
                <a:schemeClr val="bg2"/>
              </a:solidFill>
            </a:endParaRPr>
          </a:p>
        </p:txBody>
      </p:sp>
      <p:pic>
        <p:nvPicPr>
          <p:cNvPr id="60" name="Picture 59">
            <a:extLst>
              <a:ext uri="{FF2B5EF4-FFF2-40B4-BE49-F238E27FC236}">
                <a16:creationId xmlns:a16="http://schemas.microsoft.com/office/drawing/2014/main" id="{1E6F2504-8A65-4B85-9F20-CCF5EE3B977F}"/>
              </a:ext>
            </a:extLst>
          </p:cNvPr>
          <p:cNvPicPr>
            <a:picLocks noChangeAspect="1"/>
          </p:cNvPicPr>
          <p:nvPr/>
        </p:nvPicPr>
        <p:blipFill>
          <a:blip r:embed="rId3"/>
          <a:stretch>
            <a:fillRect/>
          </a:stretch>
        </p:blipFill>
        <p:spPr>
          <a:xfrm>
            <a:off x="3463953" y="2164367"/>
            <a:ext cx="488085" cy="488085"/>
          </a:xfrm>
          <a:prstGeom prst="rect">
            <a:avLst/>
          </a:prstGeom>
        </p:spPr>
      </p:pic>
      <p:pic>
        <p:nvPicPr>
          <p:cNvPr id="61" name="Picture 60">
            <a:extLst>
              <a:ext uri="{FF2B5EF4-FFF2-40B4-BE49-F238E27FC236}">
                <a16:creationId xmlns:a16="http://schemas.microsoft.com/office/drawing/2014/main" id="{16C77D3C-7216-4870-B773-190B651113DC}"/>
              </a:ext>
            </a:extLst>
          </p:cNvPr>
          <p:cNvPicPr>
            <a:picLocks noChangeAspect="1"/>
          </p:cNvPicPr>
          <p:nvPr/>
        </p:nvPicPr>
        <p:blipFill>
          <a:blip r:embed="rId4"/>
          <a:stretch>
            <a:fillRect/>
          </a:stretch>
        </p:blipFill>
        <p:spPr>
          <a:xfrm>
            <a:off x="4246880" y="3105282"/>
            <a:ext cx="466167" cy="430385"/>
          </a:xfrm>
          <a:prstGeom prst="rect">
            <a:avLst/>
          </a:prstGeom>
        </p:spPr>
      </p:pic>
    </p:spTree>
    <p:extLst>
      <p:ext uri="{BB962C8B-B14F-4D97-AF65-F5344CB8AC3E}">
        <p14:creationId xmlns:p14="http://schemas.microsoft.com/office/powerpoint/2010/main" val="5945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6"/>
          </p:nvPr>
        </p:nvSpPr>
        <p:spPr/>
        <p:txBody>
          <a:bodyPr/>
          <a:lstStyle/>
          <a:p>
            <a:endParaRPr lang="en-US" dirty="0"/>
          </a:p>
        </p:txBody>
      </p:sp>
      <p:sp>
        <p:nvSpPr>
          <p:cNvPr id="45" name="Text Placeholder 44"/>
          <p:cNvSpPr>
            <a:spLocks noGrp="1"/>
          </p:cNvSpPr>
          <p:nvPr>
            <p:ph type="body" sz="quarter" idx="17"/>
          </p:nvPr>
        </p:nvSpPr>
        <p:spPr/>
        <p:txBody>
          <a:bodyPr/>
          <a:lstStyle/>
          <a:p>
            <a:r>
              <a:rPr lang="en-US" sz="600" b="1" dirty="0">
                <a:solidFill>
                  <a:schemeClr val="bg2"/>
                </a:solidFill>
              </a:rPr>
              <a:t>« CYBER MONDAY » </a:t>
            </a:r>
          </a:p>
        </p:txBody>
      </p:sp>
      <p:sp>
        <p:nvSpPr>
          <p:cNvPr id="46" name="Text Placeholder 45"/>
          <p:cNvSpPr>
            <a:spLocks noGrp="1"/>
          </p:cNvSpPr>
          <p:nvPr>
            <p:ph type="body" sz="quarter" idx="18"/>
          </p:nvPr>
        </p:nvSpPr>
        <p:spPr/>
        <p:txBody>
          <a:bodyPr/>
          <a:lstStyle/>
          <a:p>
            <a:r>
              <a:rPr lang="en-US" sz="600" b="1" dirty="0">
                <a:solidFill>
                  <a:schemeClr val="bg2"/>
                </a:solidFill>
              </a:rPr>
              <a:t>MARDI JE DONNE</a:t>
            </a:r>
          </a:p>
        </p:txBody>
      </p:sp>
      <p:sp>
        <p:nvSpPr>
          <p:cNvPr id="47" name="Text Placeholder 46"/>
          <p:cNvSpPr>
            <a:spLocks noGrp="1"/>
          </p:cNvSpPr>
          <p:nvPr>
            <p:ph type="body" sz="quarter" idx="19"/>
          </p:nvPr>
        </p:nvSpPr>
        <p:spPr/>
        <p:txBody>
          <a:bodyPr/>
          <a:lstStyle/>
          <a:p>
            <a:endParaRPr lang="en-US" dirty="0"/>
          </a:p>
        </p:txBody>
      </p:sp>
      <p:sp>
        <p:nvSpPr>
          <p:cNvPr id="48" name="Text Placeholder 47"/>
          <p:cNvSpPr>
            <a:spLocks noGrp="1"/>
          </p:cNvSpPr>
          <p:nvPr>
            <p:ph type="body" sz="quarter" idx="20"/>
          </p:nvPr>
        </p:nvSpPr>
        <p:spPr/>
        <p:txBody>
          <a:bodyPr/>
          <a:lstStyle/>
          <a:p>
            <a:endParaRPr lang="en-US" dirty="0"/>
          </a:p>
        </p:txBody>
      </p:sp>
      <p:sp>
        <p:nvSpPr>
          <p:cNvPr id="49" name="Text Placeholder 48"/>
          <p:cNvSpPr>
            <a:spLocks noGrp="1"/>
          </p:cNvSpPr>
          <p:nvPr>
            <p:ph type="body" sz="quarter" idx="21"/>
          </p:nvPr>
        </p:nvSpPr>
        <p:spPr/>
        <p:txBody>
          <a:bodyPr/>
          <a:lstStyle/>
          <a:p>
            <a:endParaRPr lang="en-US" dirty="0"/>
          </a:p>
        </p:txBody>
      </p:sp>
      <p:sp>
        <p:nvSpPr>
          <p:cNvPr id="50" name="Text Placeholder 49"/>
          <p:cNvSpPr>
            <a:spLocks noGrp="1"/>
          </p:cNvSpPr>
          <p:nvPr>
            <p:ph type="body" sz="quarter" idx="22"/>
          </p:nvPr>
        </p:nvSpPr>
        <p:spPr/>
        <p:txBody>
          <a:bodyPr/>
          <a:lstStyle/>
          <a:p>
            <a:endParaRPr lang="en-US" dirty="0"/>
          </a:p>
        </p:txBody>
      </p:sp>
      <p:sp>
        <p:nvSpPr>
          <p:cNvPr id="51" name="Text Placeholder 50"/>
          <p:cNvSpPr>
            <a:spLocks noGrp="1"/>
          </p:cNvSpPr>
          <p:nvPr>
            <p:ph type="body" sz="quarter" idx="23"/>
          </p:nvPr>
        </p:nvSpPr>
        <p:spPr/>
        <p:txBody>
          <a:bodyPr/>
          <a:lstStyle/>
          <a:p>
            <a:endParaRPr lang="en-US"/>
          </a:p>
        </p:txBody>
      </p:sp>
      <p:sp>
        <p:nvSpPr>
          <p:cNvPr id="52" name="Text Placeholder 51"/>
          <p:cNvSpPr>
            <a:spLocks noGrp="1"/>
          </p:cNvSpPr>
          <p:nvPr>
            <p:ph type="body" sz="quarter" idx="24"/>
          </p:nvPr>
        </p:nvSpPr>
        <p:spPr/>
        <p:txBody>
          <a:bodyPr/>
          <a:lstStyle/>
          <a:p>
            <a:endParaRPr lang="en-US" dirty="0"/>
          </a:p>
        </p:txBody>
      </p:sp>
      <p:sp>
        <p:nvSpPr>
          <p:cNvPr id="53" name="Text Placeholder 52"/>
          <p:cNvSpPr>
            <a:spLocks noGrp="1"/>
          </p:cNvSpPr>
          <p:nvPr>
            <p:ph type="body" sz="quarter" idx="25"/>
          </p:nvPr>
        </p:nvSpPr>
        <p:spPr/>
        <p:txBody>
          <a:bodyPr/>
          <a:lstStyle/>
          <a:p>
            <a:endParaRPr lang="en-US" dirty="0"/>
          </a:p>
        </p:txBody>
      </p:sp>
      <p:sp>
        <p:nvSpPr>
          <p:cNvPr id="54" name="Text Placeholder 53"/>
          <p:cNvSpPr>
            <a:spLocks noGrp="1"/>
          </p:cNvSpPr>
          <p:nvPr>
            <p:ph type="body" sz="quarter" idx="26"/>
          </p:nvPr>
        </p:nvSpPr>
        <p:spPr/>
        <p:txBody>
          <a:bodyPr/>
          <a:lstStyle/>
          <a:p>
            <a:endParaRPr lang="en-US"/>
          </a:p>
        </p:txBody>
      </p:sp>
      <p:sp>
        <p:nvSpPr>
          <p:cNvPr id="55" name="Text Placeholder 54"/>
          <p:cNvSpPr>
            <a:spLocks noGrp="1"/>
          </p:cNvSpPr>
          <p:nvPr>
            <p:ph type="body" sz="quarter" idx="27"/>
          </p:nvPr>
        </p:nvSpPr>
        <p:spPr/>
        <p:txBody>
          <a:bodyPr/>
          <a:lstStyle/>
          <a:p>
            <a:endParaRPr lang="en-US"/>
          </a:p>
        </p:txBody>
      </p:sp>
      <p:sp>
        <p:nvSpPr>
          <p:cNvPr id="56" name="Text Placeholder 55"/>
          <p:cNvSpPr>
            <a:spLocks noGrp="1"/>
          </p:cNvSpPr>
          <p:nvPr>
            <p:ph type="body" sz="quarter" idx="28"/>
          </p:nvPr>
        </p:nvSpPr>
        <p:spPr/>
        <p:txBody>
          <a:bodyPr/>
          <a:lstStyle/>
          <a:p>
            <a:endParaRPr lang="en-US"/>
          </a:p>
        </p:txBody>
      </p:sp>
      <p:sp>
        <p:nvSpPr>
          <p:cNvPr id="57" name="Text Placeholder 56"/>
          <p:cNvSpPr>
            <a:spLocks noGrp="1"/>
          </p:cNvSpPr>
          <p:nvPr>
            <p:ph type="body" sz="quarter" idx="29"/>
          </p:nvPr>
        </p:nvSpPr>
        <p:spPr/>
        <p:txBody>
          <a:bodyPr/>
          <a:lstStyle/>
          <a:p>
            <a:endParaRPr lang="en-US"/>
          </a:p>
        </p:txBody>
      </p:sp>
      <p:sp>
        <p:nvSpPr>
          <p:cNvPr id="58" name="Text Placeholder 57"/>
          <p:cNvSpPr>
            <a:spLocks noGrp="1"/>
          </p:cNvSpPr>
          <p:nvPr>
            <p:ph type="body" sz="quarter" idx="30"/>
          </p:nvPr>
        </p:nvSpPr>
        <p:spPr/>
        <p:txBody>
          <a:bodyPr/>
          <a:lstStyle/>
          <a:p>
            <a:endParaRPr lang="en-US"/>
          </a:p>
        </p:txBody>
      </p:sp>
      <p:sp>
        <p:nvSpPr>
          <p:cNvPr id="59" name="Text Placeholder 58"/>
          <p:cNvSpPr>
            <a:spLocks noGrp="1"/>
          </p:cNvSpPr>
          <p:nvPr>
            <p:ph type="body" sz="quarter" idx="31"/>
          </p:nvPr>
        </p:nvSpPr>
        <p:spPr/>
        <p:txBody>
          <a:bodyPr/>
          <a:lstStyle/>
          <a:p>
            <a:endParaRPr lang="en-US"/>
          </a:p>
        </p:txBody>
      </p:sp>
      <p:sp>
        <p:nvSpPr>
          <p:cNvPr id="60" name="Text Placeholder 59"/>
          <p:cNvSpPr>
            <a:spLocks noGrp="1"/>
          </p:cNvSpPr>
          <p:nvPr>
            <p:ph type="body" sz="quarter" idx="32"/>
          </p:nvPr>
        </p:nvSpPr>
        <p:spPr/>
        <p:txBody>
          <a:bodyPr/>
          <a:lstStyle/>
          <a:p>
            <a:endParaRPr lang="en-US"/>
          </a:p>
        </p:txBody>
      </p:sp>
      <p:sp>
        <p:nvSpPr>
          <p:cNvPr id="61" name="Text Placeholder 60"/>
          <p:cNvSpPr>
            <a:spLocks noGrp="1"/>
          </p:cNvSpPr>
          <p:nvPr>
            <p:ph type="body" sz="quarter" idx="33"/>
          </p:nvPr>
        </p:nvSpPr>
        <p:spPr/>
        <p:txBody>
          <a:bodyPr/>
          <a:lstStyle/>
          <a:p>
            <a:endParaRPr lang="en-US"/>
          </a:p>
        </p:txBody>
      </p:sp>
      <p:sp>
        <p:nvSpPr>
          <p:cNvPr id="62" name="Text Placeholder 61"/>
          <p:cNvSpPr>
            <a:spLocks noGrp="1"/>
          </p:cNvSpPr>
          <p:nvPr>
            <p:ph type="body" sz="quarter" idx="34"/>
          </p:nvPr>
        </p:nvSpPr>
        <p:spPr/>
        <p:txBody>
          <a:bodyPr/>
          <a:lstStyle/>
          <a:p>
            <a:endParaRPr lang="en-US"/>
          </a:p>
        </p:txBody>
      </p:sp>
      <p:sp>
        <p:nvSpPr>
          <p:cNvPr id="63" name="Text Placeholder 62"/>
          <p:cNvSpPr>
            <a:spLocks noGrp="1"/>
          </p:cNvSpPr>
          <p:nvPr>
            <p:ph type="body" sz="quarter" idx="35"/>
          </p:nvPr>
        </p:nvSpPr>
        <p:spPr/>
        <p:txBody>
          <a:bodyPr/>
          <a:lstStyle/>
          <a:p>
            <a:endParaRPr lang="en-US"/>
          </a:p>
        </p:txBody>
      </p:sp>
      <p:sp>
        <p:nvSpPr>
          <p:cNvPr id="64" name="Text Placeholder 63"/>
          <p:cNvSpPr>
            <a:spLocks noGrp="1"/>
          </p:cNvSpPr>
          <p:nvPr>
            <p:ph type="body" sz="quarter" idx="36"/>
          </p:nvPr>
        </p:nvSpPr>
        <p:spPr/>
        <p:txBody>
          <a:bodyPr/>
          <a:lstStyle/>
          <a:p>
            <a:r>
              <a:rPr lang="en-US" sz="600" b="1" dirty="0">
                <a:solidFill>
                  <a:schemeClr val="bg2"/>
                </a:solidFill>
              </a:rPr>
              <a:t>PREMIER JOUR DE L’HIVER </a:t>
            </a:r>
          </a:p>
        </p:txBody>
      </p:sp>
      <p:sp>
        <p:nvSpPr>
          <p:cNvPr id="65" name="Text Placeholder 64"/>
          <p:cNvSpPr>
            <a:spLocks noGrp="1"/>
          </p:cNvSpPr>
          <p:nvPr>
            <p:ph type="body" sz="quarter" idx="37"/>
          </p:nvPr>
        </p:nvSpPr>
        <p:spPr/>
        <p:txBody>
          <a:bodyPr/>
          <a:lstStyle/>
          <a:p>
            <a:endParaRPr lang="en-US" dirty="0"/>
          </a:p>
        </p:txBody>
      </p:sp>
      <p:sp>
        <p:nvSpPr>
          <p:cNvPr id="66" name="Text Placeholder 65"/>
          <p:cNvSpPr>
            <a:spLocks noGrp="1"/>
          </p:cNvSpPr>
          <p:nvPr>
            <p:ph type="body" sz="quarter" idx="38"/>
          </p:nvPr>
        </p:nvSpPr>
        <p:spPr/>
        <p:txBody>
          <a:bodyPr/>
          <a:lstStyle/>
          <a:p>
            <a:endParaRPr lang="en-US" dirty="0"/>
          </a:p>
        </p:txBody>
      </p:sp>
      <p:sp>
        <p:nvSpPr>
          <p:cNvPr id="67" name="Text Placeholder 66"/>
          <p:cNvSpPr>
            <a:spLocks noGrp="1"/>
          </p:cNvSpPr>
          <p:nvPr>
            <p:ph type="body" sz="quarter" idx="39"/>
          </p:nvPr>
        </p:nvSpPr>
        <p:spPr/>
        <p:txBody>
          <a:bodyPr/>
          <a:lstStyle/>
          <a:p>
            <a:r>
              <a:rPr lang="en-US" sz="600" b="1" dirty="0">
                <a:solidFill>
                  <a:schemeClr val="bg2"/>
                </a:solidFill>
              </a:rPr>
              <a:t>LA VEILLE DE NOËL</a:t>
            </a:r>
            <a:endParaRPr lang="en-US" sz="500" b="1" dirty="0">
              <a:solidFill>
                <a:schemeClr val="bg2"/>
              </a:solidFill>
            </a:endParaRPr>
          </a:p>
        </p:txBody>
      </p:sp>
      <p:sp>
        <p:nvSpPr>
          <p:cNvPr id="68" name="Text Placeholder 67"/>
          <p:cNvSpPr>
            <a:spLocks noGrp="1"/>
          </p:cNvSpPr>
          <p:nvPr>
            <p:ph type="body" sz="quarter" idx="40"/>
          </p:nvPr>
        </p:nvSpPr>
        <p:spPr/>
        <p:txBody>
          <a:bodyPr/>
          <a:lstStyle/>
          <a:p>
            <a:r>
              <a:rPr lang="fr-FR" sz="600" b="1" dirty="0">
                <a:solidFill>
                  <a:schemeClr val="bg2"/>
                </a:solidFill>
                <a:cs typeface="Arial"/>
              </a:rPr>
              <a:t>NOËL</a:t>
            </a:r>
            <a:endParaRPr lang="en-US" sz="400" b="1" dirty="0">
              <a:solidFill>
                <a:schemeClr val="bg2"/>
              </a:solidFill>
            </a:endParaRPr>
          </a:p>
        </p:txBody>
      </p:sp>
      <p:sp>
        <p:nvSpPr>
          <p:cNvPr id="69" name="Text Placeholder 68"/>
          <p:cNvSpPr>
            <a:spLocks noGrp="1"/>
          </p:cNvSpPr>
          <p:nvPr>
            <p:ph type="body" sz="quarter" idx="41"/>
          </p:nvPr>
        </p:nvSpPr>
        <p:spPr/>
        <p:txBody>
          <a:bodyPr/>
          <a:lstStyle/>
          <a:p>
            <a:r>
              <a:rPr lang="en-US" sz="600" b="1" dirty="0">
                <a:solidFill>
                  <a:schemeClr val="bg2"/>
                </a:solidFill>
              </a:rPr>
              <a:t>LENDEMAIN DE NOËL </a:t>
            </a:r>
          </a:p>
        </p:txBody>
      </p:sp>
      <p:sp>
        <p:nvSpPr>
          <p:cNvPr id="70" name="Text Placeholder 69"/>
          <p:cNvSpPr>
            <a:spLocks noGrp="1"/>
          </p:cNvSpPr>
          <p:nvPr>
            <p:ph type="body" sz="quarter" idx="42"/>
          </p:nvPr>
        </p:nvSpPr>
        <p:spPr/>
        <p:txBody>
          <a:bodyPr/>
          <a:lstStyle/>
          <a:p>
            <a:endParaRPr lang="en-US" sz="600" dirty="0">
              <a:solidFill>
                <a:schemeClr val="tx1"/>
              </a:solidFill>
            </a:endParaRPr>
          </a:p>
        </p:txBody>
      </p:sp>
      <p:sp>
        <p:nvSpPr>
          <p:cNvPr id="71" name="Text Placeholder 70"/>
          <p:cNvSpPr>
            <a:spLocks noGrp="1"/>
          </p:cNvSpPr>
          <p:nvPr>
            <p:ph type="body" sz="quarter" idx="43"/>
          </p:nvPr>
        </p:nvSpPr>
        <p:spPr/>
        <p:txBody>
          <a:bodyPr/>
          <a:lstStyle/>
          <a:p>
            <a:endParaRPr lang="en-US" dirty="0"/>
          </a:p>
        </p:txBody>
      </p:sp>
      <p:sp>
        <p:nvSpPr>
          <p:cNvPr id="72" name="Text Placeholder 71"/>
          <p:cNvSpPr>
            <a:spLocks noGrp="1"/>
          </p:cNvSpPr>
          <p:nvPr>
            <p:ph type="body" sz="quarter" idx="44"/>
          </p:nvPr>
        </p:nvSpPr>
        <p:spPr/>
        <p:txBody>
          <a:bodyPr/>
          <a:lstStyle/>
          <a:p>
            <a:endParaRPr lang="en-US"/>
          </a:p>
        </p:txBody>
      </p:sp>
      <p:sp>
        <p:nvSpPr>
          <p:cNvPr id="73" name="Text Placeholder 72"/>
          <p:cNvSpPr>
            <a:spLocks noGrp="1"/>
          </p:cNvSpPr>
          <p:nvPr>
            <p:ph type="body" sz="quarter" idx="45"/>
          </p:nvPr>
        </p:nvSpPr>
        <p:spPr/>
        <p:txBody>
          <a:bodyPr/>
          <a:lstStyle/>
          <a:p>
            <a:endParaRPr lang="en-US" dirty="0"/>
          </a:p>
        </p:txBody>
      </p:sp>
      <p:sp>
        <p:nvSpPr>
          <p:cNvPr id="74" name="Text Placeholder 73"/>
          <p:cNvSpPr>
            <a:spLocks noGrp="1"/>
          </p:cNvSpPr>
          <p:nvPr>
            <p:ph type="body" sz="quarter" idx="46"/>
          </p:nvPr>
        </p:nvSpPr>
        <p:spPr/>
        <p:txBody>
          <a:bodyPr/>
          <a:lstStyle/>
          <a:p>
            <a:r>
              <a:rPr lang="fr-FR" sz="600" b="1" dirty="0">
                <a:solidFill>
                  <a:schemeClr val="bg2"/>
                </a:solidFill>
                <a:cs typeface="Arial"/>
              </a:rPr>
              <a:t>VEILLE DU JOUR DE L’AN</a:t>
            </a:r>
            <a:endParaRPr lang="en-US" sz="400" b="1" dirty="0">
              <a:solidFill>
                <a:schemeClr val="bg2"/>
              </a:solidFill>
            </a:endParaRPr>
          </a:p>
        </p:txBody>
      </p:sp>
      <p:sp>
        <p:nvSpPr>
          <p:cNvPr id="75" name="Text Placeholder 74"/>
          <p:cNvSpPr>
            <a:spLocks noGrp="1"/>
          </p:cNvSpPr>
          <p:nvPr>
            <p:ph type="body" sz="quarter" idx="47"/>
          </p:nvPr>
        </p:nvSpPr>
        <p:spPr/>
        <p:txBody>
          <a:bodyPr/>
          <a:lstStyle/>
          <a:p>
            <a:endParaRPr lang="en-US" sz="600" dirty="0">
              <a:solidFill>
                <a:schemeClr val="tx1"/>
              </a:solidFill>
            </a:endParaRPr>
          </a:p>
        </p:txBody>
      </p:sp>
      <p:sp>
        <p:nvSpPr>
          <p:cNvPr id="76" name="Text Placeholder 75"/>
          <p:cNvSpPr>
            <a:spLocks noGrp="1"/>
          </p:cNvSpPr>
          <p:nvPr>
            <p:ph type="body" sz="quarter" idx="48"/>
          </p:nvPr>
        </p:nvSpPr>
        <p:spPr/>
        <p:txBody>
          <a:bodyPr/>
          <a:lstStyle/>
          <a:p>
            <a:endParaRPr lang="en-US" dirty="0"/>
          </a:p>
        </p:txBody>
      </p:sp>
      <p:sp>
        <p:nvSpPr>
          <p:cNvPr id="77" name="Text Placeholder 76"/>
          <p:cNvSpPr>
            <a:spLocks noGrp="1"/>
          </p:cNvSpPr>
          <p:nvPr>
            <p:ph type="body" sz="quarter" idx="49"/>
          </p:nvPr>
        </p:nvSpPr>
        <p:spPr/>
        <p:txBody>
          <a:bodyPr/>
          <a:lstStyle/>
          <a:p>
            <a:endParaRPr lang="en-US" dirty="0"/>
          </a:p>
        </p:txBody>
      </p:sp>
      <p:sp>
        <p:nvSpPr>
          <p:cNvPr id="78" name="Text Placeholder 77"/>
          <p:cNvSpPr>
            <a:spLocks noGrp="1"/>
          </p:cNvSpPr>
          <p:nvPr>
            <p:ph type="body" sz="quarter" idx="50"/>
          </p:nvPr>
        </p:nvSpPr>
        <p:spPr/>
        <p:txBody>
          <a:bodyPr/>
          <a:lstStyle/>
          <a:p>
            <a:endParaRPr lang="en-US" dirty="0"/>
          </a:p>
        </p:txBody>
      </p:sp>
      <p:sp>
        <p:nvSpPr>
          <p:cNvPr id="79" name="Text Placeholder 78"/>
          <p:cNvSpPr>
            <a:spLocks noGrp="1"/>
          </p:cNvSpPr>
          <p:nvPr>
            <p:ph type="body" sz="quarter" idx="51"/>
          </p:nvPr>
        </p:nvSpPr>
        <p:spPr/>
        <p:txBody>
          <a:bodyPr/>
          <a:lstStyle/>
          <a:p>
            <a:endParaRPr lang="en-US"/>
          </a:p>
        </p:txBody>
      </p:sp>
      <p:sp>
        <p:nvSpPr>
          <p:cNvPr id="80" name="Text Placeholder 79"/>
          <p:cNvSpPr>
            <a:spLocks noGrp="1"/>
          </p:cNvSpPr>
          <p:nvPr>
            <p:ph type="body" sz="quarter" idx="52"/>
          </p:nvPr>
        </p:nvSpPr>
        <p:spPr/>
        <p:txBody>
          <a:bodyPr/>
          <a:lstStyle/>
          <a:p>
            <a:endParaRPr lang="en-US" dirty="0">
              <a:solidFill>
                <a:schemeClr val="tx1"/>
              </a:solidFill>
            </a:endParaRPr>
          </a:p>
        </p:txBody>
      </p:sp>
      <p:sp>
        <p:nvSpPr>
          <p:cNvPr id="81" name="Text Placeholder 80"/>
          <p:cNvSpPr>
            <a:spLocks noGrp="1"/>
          </p:cNvSpPr>
          <p:nvPr>
            <p:ph type="body" sz="quarter" idx="53"/>
          </p:nvPr>
        </p:nvSpPr>
        <p:spPr/>
        <p:txBody>
          <a:bodyPr/>
          <a:lstStyle/>
          <a:p>
            <a:endParaRPr lang="en-US"/>
          </a:p>
        </p:txBody>
      </p:sp>
      <p:sp>
        <p:nvSpPr>
          <p:cNvPr id="82" name="Text Placeholder 81"/>
          <p:cNvSpPr>
            <a:spLocks noGrp="1"/>
          </p:cNvSpPr>
          <p:nvPr>
            <p:ph type="body" sz="quarter" idx="54"/>
          </p:nvPr>
        </p:nvSpPr>
        <p:spPr/>
        <p:txBody>
          <a:bodyPr/>
          <a:lstStyle/>
          <a:p>
            <a:endParaRPr lang="en-US"/>
          </a:p>
        </p:txBody>
      </p:sp>
      <p:sp>
        <p:nvSpPr>
          <p:cNvPr id="83" name="Text Placeholder 82"/>
          <p:cNvSpPr>
            <a:spLocks noGrp="1"/>
          </p:cNvSpPr>
          <p:nvPr>
            <p:ph type="body" sz="quarter" idx="55"/>
          </p:nvPr>
        </p:nvSpPr>
        <p:spPr/>
        <p:txBody>
          <a:bodyPr/>
          <a:lstStyle/>
          <a:p>
            <a:endParaRPr lang="en-US"/>
          </a:p>
        </p:txBody>
      </p:sp>
      <p:sp>
        <p:nvSpPr>
          <p:cNvPr id="84" name="Text Placeholder 83"/>
          <p:cNvSpPr>
            <a:spLocks noGrp="1"/>
          </p:cNvSpPr>
          <p:nvPr>
            <p:ph type="body" sz="quarter" idx="56"/>
          </p:nvPr>
        </p:nvSpPr>
        <p:spPr/>
        <p:txBody>
          <a:bodyPr/>
          <a:lstStyle/>
          <a:p>
            <a:endParaRPr lang="en-US"/>
          </a:p>
        </p:txBody>
      </p:sp>
      <p:sp>
        <p:nvSpPr>
          <p:cNvPr id="85" name="Text Placeholder 84"/>
          <p:cNvSpPr>
            <a:spLocks noGrp="1"/>
          </p:cNvSpPr>
          <p:nvPr>
            <p:ph type="body" sz="quarter" idx="57"/>
          </p:nvPr>
        </p:nvSpPr>
        <p:spPr/>
        <p:txBody>
          <a:bodyPr/>
          <a:lstStyle/>
          <a:p>
            <a:endParaRPr lang="en-US"/>
          </a:p>
        </p:txBody>
      </p:sp>
      <p:sp>
        <p:nvSpPr>
          <p:cNvPr id="86" name="Pentagon 85"/>
          <p:cNvSpPr/>
          <p:nvPr/>
        </p:nvSpPr>
        <p:spPr>
          <a:xfrm>
            <a:off x="0" y="3989831"/>
            <a:ext cx="3146854" cy="2469587"/>
          </a:xfrm>
          <a:prstGeom prst="homePlate">
            <a:avLst>
              <a:gd name="adj" fmla="val 0"/>
            </a:avLst>
          </a:prstGeom>
          <a:gradFill flip="none" rotWithShape="1">
            <a:gsLst>
              <a:gs pos="0">
                <a:schemeClr val="bg1">
                  <a:alpha val="88000"/>
                </a:schemeClr>
              </a:gs>
              <a:gs pos="99000">
                <a:schemeClr val="bg1">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74628" y="4255128"/>
            <a:ext cx="2275368" cy="1938992"/>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Salon de l'électronique grand public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Jour de l'An</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Le calendrier des remises de prix en matière de divertissements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Salon international de l'auto de Montréal 2018</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La saison de bénéfices</a:t>
            </a:r>
          </a:p>
        </p:txBody>
      </p:sp>
      <p:sp>
        <p:nvSpPr>
          <p:cNvPr id="88" name="TextBox 87"/>
          <p:cNvSpPr txBox="1"/>
          <p:nvPr/>
        </p:nvSpPr>
        <p:spPr>
          <a:xfrm>
            <a:off x="350874" y="1324260"/>
            <a:ext cx="2322877" cy="2529731"/>
          </a:xfrm>
          <a:prstGeom prst="rect">
            <a:avLst/>
          </a:prstGeom>
          <a:noFill/>
        </p:spPr>
        <p:txBody>
          <a:bodyPr wrap="square" rtlCol="0">
            <a:spAutoFit/>
          </a:bodyPr>
          <a:lstStyle/>
          <a:p>
            <a:pPr lvl="0">
              <a:spcAft>
                <a:spcPts val="600"/>
              </a:spcAft>
              <a:buClr>
                <a:srgbClr val="00837E"/>
              </a:buClr>
            </a:pPr>
            <a:r>
              <a:rPr lang="en-US" sz="1400" b="1" dirty="0">
                <a:solidFill>
                  <a:srgbClr val="053A4F"/>
                </a:solidFill>
                <a:cs typeface="Arial"/>
              </a:rPr>
              <a:t>THIS MONTH:</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chemeClr val="bg1"/>
                </a:solidFill>
              </a:rPr>
              <a:t>« </a:t>
            </a:r>
            <a:r>
              <a:rPr lang="en-US" sz="1100" b="1" dirty="0">
                <a:solidFill>
                  <a:schemeClr val="bg1"/>
                </a:solidFill>
                <a:cs typeface="Arial"/>
              </a:rPr>
              <a:t>Cyber Monday </a:t>
            </a:r>
            <a:r>
              <a:rPr lang="en-US" sz="1100" b="1" dirty="0">
                <a:solidFill>
                  <a:schemeClr val="bg1"/>
                </a:solidFill>
              </a:rPr>
              <a:t>» </a:t>
            </a:r>
            <a:r>
              <a:rPr lang="en-US" sz="1100" b="1" dirty="0">
                <a:solidFill>
                  <a:schemeClr val="bg1"/>
                </a:solidFill>
                <a:cs typeface="Arial"/>
              </a:rPr>
              <a:t> </a:t>
            </a:r>
            <a:r>
              <a:rPr lang="en-US" sz="1100" b="1" dirty="0">
                <a:solidFill>
                  <a:srgbClr val="FFFFFF"/>
                </a:solidFill>
                <a:cs typeface="Arial"/>
              </a:rPr>
              <a:t>(2)</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Mardi </a:t>
            </a:r>
            <a:r>
              <a:rPr lang="en-US" sz="1100" b="1" dirty="0" err="1">
                <a:solidFill>
                  <a:srgbClr val="FFFFFF"/>
                </a:solidFill>
                <a:cs typeface="Arial"/>
              </a:rPr>
              <a:t>je</a:t>
            </a:r>
            <a:r>
              <a:rPr lang="en-US" sz="1100" b="1" dirty="0">
                <a:solidFill>
                  <a:srgbClr val="FFFFFF"/>
                </a:solidFill>
                <a:cs typeface="Arial"/>
              </a:rPr>
              <a:t> </a:t>
            </a:r>
            <a:r>
              <a:rPr lang="en-US" sz="1100" b="1" dirty="0" err="1">
                <a:solidFill>
                  <a:srgbClr val="FFFFFF"/>
                </a:solidFill>
                <a:cs typeface="Arial"/>
              </a:rPr>
              <a:t>donne</a:t>
            </a:r>
            <a:r>
              <a:rPr lang="en-US" sz="1100" b="1" dirty="0">
                <a:solidFill>
                  <a:srgbClr val="FFFFFF"/>
                </a:solidFill>
                <a:cs typeface="Arial"/>
              </a:rPr>
              <a:t> (3)</a:t>
            </a:r>
          </a:p>
          <a:p>
            <a:pPr marL="102870" lvl="0" indent="-102870">
              <a:lnSpc>
                <a:spcPct val="120000"/>
              </a:lnSpc>
              <a:spcAft>
                <a:spcPts val="600"/>
              </a:spcAft>
              <a:buClr>
                <a:srgbClr val="053A4F"/>
              </a:buClr>
              <a:buSzPct val="80000"/>
              <a:buFont typeface="Arial" panose="020B0604020202020204" pitchFamily="34" charset="0"/>
              <a:buChar char="•"/>
            </a:pPr>
            <a:r>
              <a:rPr lang="fr-FR" sz="1100" b="1" dirty="0">
                <a:solidFill>
                  <a:schemeClr val="bg1"/>
                </a:solidFill>
                <a:cs typeface="Arial"/>
              </a:rPr>
              <a:t>Premier jour de l’hiver </a:t>
            </a:r>
            <a:r>
              <a:rPr lang="en-US" sz="1100" b="1" dirty="0">
                <a:solidFill>
                  <a:srgbClr val="FFFFFF"/>
                </a:solidFill>
                <a:cs typeface="Arial"/>
              </a:rPr>
              <a:t>(21)</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err="1">
                <a:solidFill>
                  <a:srgbClr val="FFFFFF"/>
                </a:solidFill>
                <a:cs typeface="Arial"/>
              </a:rPr>
              <a:t>Hanoukka</a:t>
            </a:r>
            <a:r>
              <a:rPr lang="en-US" sz="1100" b="1" dirty="0">
                <a:solidFill>
                  <a:srgbClr val="FFFFFF"/>
                </a:solidFill>
                <a:cs typeface="Arial"/>
              </a:rPr>
              <a:t> (23-30)</a:t>
            </a:r>
          </a:p>
          <a:p>
            <a:pPr marL="102870" lvl="0" indent="-102870">
              <a:lnSpc>
                <a:spcPct val="120000"/>
              </a:lnSpc>
              <a:spcAft>
                <a:spcPts val="600"/>
              </a:spcAft>
              <a:buClr>
                <a:srgbClr val="053A4F"/>
              </a:buClr>
              <a:buSzPct val="80000"/>
              <a:buFont typeface="Arial" panose="020B0604020202020204" pitchFamily="34" charset="0"/>
              <a:buChar char="•"/>
            </a:pPr>
            <a:r>
              <a:rPr lang="en-US" sz="1100" b="1" dirty="0">
                <a:solidFill>
                  <a:srgbClr val="FFFFFF"/>
                </a:solidFill>
                <a:cs typeface="Arial"/>
              </a:rPr>
              <a:t>La </a:t>
            </a:r>
            <a:r>
              <a:rPr lang="en-US" sz="1100" b="1" dirty="0" err="1">
                <a:solidFill>
                  <a:srgbClr val="FFFFFF"/>
                </a:solidFill>
                <a:cs typeface="Arial"/>
              </a:rPr>
              <a:t>veille</a:t>
            </a:r>
            <a:r>
              <a:rPr lang="en-US" sz="1100" b="1" dirty="0">
                <a:solidFill>
                  <a:srgbClr val="FFFFFF"/>
                </a:solidFill>
                <a:cs typeface="Arial"/>
              </a:rPr>
              <a:t> de Noël (24)</a:t>
            </a:r>
          </a:p>
          <a:p>
            <a:pPr marL="102870" lvl="0" indent="-102870">
              <a:lnSpc>
                <a:spcPct val="120000"/>
              </a:lnSpc>
              <a:spcAft>
                <a:spcPts val="600"/>
              </a:spcAft>
              <a:buClr>
                <a:srgbClr val="053A4F"/>
              </a:buClr>
              <a:buSzPct val="80000"/>
              <a:buFont typeface="Arial" panose="020B0604020202020204" pitchFamily="34" charset="0"/>
              <a:buChar char="•"/>
            </a:pPr>
            <a:r>
              <a:rPr lang="fr-FR" sz="1100" b="1" dirty="0">
                <a:solidFill>
                  <a:schemeClr val="bg1"/>
                </a:solidFill>
                <a:cs typeface="Arial"/>
              </a:rPr>
              <a:t>Noël </a:t>
            </a:r>
            <a:r>
              <a:rPr lang="en-US" sz="1100" b="1" dirty="0">
                <a:solidFill>
                  <a:srgbClr val="FFFFFF"/>
                </a:solidFill>
                <a:cs typeface="Arial"/>
              </a:rPr>
              <a:t>(25)</a:t>
            </a:r>
          </a:p>
          <a:p>
            <a:pPr marL="102870" lvl="0" indent="-102870">
              <a:lnSpc>
                <a:spcPct val="120000"/>
              </a:lnSpc>
              <a:spcAft>
                <a:spcPts val="600"/>
              </a:spcAft>
              <a:buClr>
                <a:srgbClr val="053A4F"/>
              </a:buClr>
              <a:buSzPct val="80000"/>
              <a:buFont typeface="Arial" panose="020B0604020202020204" pitchFamily="34" charset="0"/>
              <a:buChar char="•"/>
            </a:pPr>
            <a:r>
              <a:rPr lang="fr-FR" sz="1100" b="1" dirty="0">
                <a:solidFill>
                  <a:schemeClr val="bg1"/>
                </a:solidFill>
                <a:cs typeface="Arial"/>
              </a:rPr>
              <a:t>Lendemain de Noël </a:t>
            </a:r>
            <a:r>
              <a:rPr lang="en-US" sz="1100" b="1" dirty="0">
                <a:solidFill>
                  <a:srgbClr val="FFFFFF"/>
                </a:solidFill>
                <a:cs typeface="Arial"/>
              </a:rPr>
              <a:t>(26)</a:t>
            </a:r>
          </a:p>
          <a:p>
            <a:pPr marL="102870" lvl="0" indent="-102870">
              <a:lnSpc>
                <a:spcPct val="120000"/>
              </a:lnSpc>
              <a:spcAft>
                <a:spcPts val="600"/>
              </a:spcAft>
              <a:buClr>
                <a:srgbClr val="053A4F"/>
              </a:buClr>
              <a:buSzPct val="80000"/>
              <a:buFont typeface="Arial" panose="020B0604020202020204" pitchFamily="34" charset="0"/>
              <a:buChar char="•"/>
            </a:pPr>
            <a:r>
              <a:rPr lang="fr-FR" sz="1100" b="1" dirty="0">
                <a:solidFill>
                  <a:schemeClr val="bg1"/>
                </a:solidFill>
                <a:cs typeface="Arial"/>
              </a:rPr>
              <a:t>Veille du Jour de l’An </a:t>
            </a:r>
            <a:r>
              <a:rPr lang="en-US" sz="1100" b="1" dirty="0">
                <a:solidFill>
                  <a:srgbClr val="FFFFFF"/>
                </a:solidFill>
                <a:cs typeface="Arial"/>
              </a:rPr>
              <a:t>(31)</a:t>
            </a:r>
          </a:p>
        </p:txBody>
      </p:sp>
      <p:sp>
        <p:nvSpPr>
          <p:cNvPr id="89" name="Pentagon 88"/>
          <p:cNvSpPr/>
          <p:nvPr/>
        </p:nvSpPr>
        <p:spPr>
          <a:xfrm>
            <a:off x="3339677" y="3989831"/>
            <a:ext cx="5399701" cy="155448"/>
          </a:xfrm>
          <a:prstGeom prst="homePlate">
            <a:avLst>
              <a:gd name="adj" fmla="val 42719"/>
            </a:avLst>
          </a:prstGeom>
          <a:gradFill flip="none" rotWithShape="1">
            <a:gsLst>
              <a:gs pos="0">
                <a:schemeClr val="accent3"/>
              </a:gs>
              <a:gs pos="100000">
                <a:schemeClr val="accent3">
                  <a:alpha val="44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HANOUKKA</a:t>
            </a:r>
          </a:p>
        </p:txBody>
      </p:sp>
      <p:sp>
        <p:nvSpPr>
          <p:cNvPr id="90" name="Pentagon 89"/>
          <p:cNvSpPr/>
          <p:nvPr/>
        </p:nvSpPr>
        <p:spPr>
          <a:xfrm>
            <a:off x="3339678" y="4878831"/>
            <a:ext cx="1514614" cy="155448"/>
          </a:xfrm>
          <a:prstGeom prst="homePlate">
            <a:avLst>
              <a:gd name="adj" fmla="val 0"/>
            </a:avLst>
          </a:prstGeom>
          <a:gradFill flip="none" rotWithShape="1">
            <a:gsLst>
              <a:gs pos="0">
                <a:schemeClr val="accent3">
                  <a:alpha val="43000"/>
                </a:schemeClr>
              </a:gs>
              <a:gs pos="100000">
                <a:schemeClr val="accent3"/>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HANOUKKA</a:t>
            </a:r>
          </a:p>
        </p:txBody>
      </p:sp>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550" y="3096688"/>
            <a:ext cx="396136" cy="434693"/>
          </a:xfrm>
          <a:prstGeom prst="rect">
            <a:avLst/>
          </a:prstGeom>
        </p:spPr>
      </p:pic>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40" y="4178625"/>
            <a:ext cx="347230" cy="327230"/>
          </a:xfrm>
          <a:prstGeom prst="rect">
            <a:avLst/>
          </a:prstGeom>
        </p:spPr>
      </p:pic>
      <p:pic>
        <p:nvPicPr>
          <p:cNvPr id="93" name="Picture 92">
            <a:extLst>
              <a:ext uri="{FF2B5EF4-FFF2-40B4-BE49-F238E27FC236}">
                <a16:creationId xmlns:a16="http://schemas.microsoft.com/office/drawing/2014/main" id="{5CD9A345-921B-BA45-80BA-6DC6D3BA6C24}"/>
              </a:ext>
            </a:extLst>
          </p:cNvPr>
          <p:cNvPicPr>
            <a:picLocks noChangeAspect="1"/>
          </p:cNvPicPr>
          <p:nvPr/>
        </p:nvPicPr>
        <p:blipFill rotWithShape="1">
          <a:blip r:embed="rId4"/>
          <a:srcRect l="28159" t="24504" r="53824" b="57674"/>
          <a:stretch/>
        </p:blipFill>
        <p:spPr>
          <a:xfrm>
            <a:off x="4961030" y="4825354"/>
            <a:ext cx="616325" cy="609600"/>
          </a:xfrm>
          <a:prstGeom prst="rect">
            <a:avLst/>
          </a:prstGeom>
        </p:spPr>
      </p:pic>
      <p:pic>
        <p:nvPicPr>
          <p:cNvPr id="94" name="Picture 93">
            <a:extLst>
              <a:ext uri="{FF2B5EF4-FFF2-40B4-BE49-F238E27FC236}">
                <a16:creationId xmlns:a16="http://schemas.microsoft.com/office/drawing/2014/main" id="{E7BB4DA5-0BCF-9945-A9B1-A60665B7C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665" y="1345364"/>
            <a:ext cx="432783" cy="406974"/>
          </a:xfrm>
          <a:prstGeom prst="rect">
            <a:avLst/>
          </a:prstGeom>
        </p:spPr>
      </p:pic>
    </p:spTree>
    <p:extLst>
      <p:ext uri="{BB962C8B-B14F-4D97-AF65-F5344CB8AC3E}">
        <p14:creationId xmlns:p14="http://schemas.microsoft.com/office/powerpoint/2010/main" val="74531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24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14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9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9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p:txBody>
      </p:sp>
      <p:sp>
        <p:nvSpPr>
          <p:cNvPr id="3" name="Text Placeholder 2"/>
          <p:cNvSpPr>
            <a:spLocks noGrp="1"/>
          </p:cNvSpPr>
          <p:nvPr>
            <p:ph type="body" sz="quarter" idx="17"/>
          </p:nvPr>
        </p:nvSpPr>
        <p:spPr/>
        <p:txBody>
          <a:bodyPr/>
          <a:lstStyle/>
          <a:p>
            <a:endParaRPr lang="en-US" dirty="0">
              <a:solidFill>
                <a:schemeClr val="tx1"/>
              </a:solidFill>
            </a:endParaRPr>
          </a:p>
        </p:txBody>
      </p:sp>
      <p:sp>
        <p:nvSpPr>
          <p:cNvPr id="4" name="Text Placeholder 3"/>
          <p:cNvSpPr>
            <a:spLocks noGrp="1"/>
          </p:cNvSpPr>
          <p:nvPr>
            <p:ph type="body" sz="quarter" idx="18"/>
          </p:nvPr>
        </p:nvSpPr>
        <p:spPr/>
        <p:txBody>
          <a:bodyPr/>
          <a:lstStyle/>
          <a:p>
            <a:r>
              <a:rPr lang="en-US" sz="600" b="1" dirty="0">
                <a:solidFill>
                  <a:schemeClr val="bg2"/>
                </a:solidFill>
              </a:rPr>
              <a:t>JOUR DE L'AN </a:t>
            </a:r>
          </a:p>
        </p:txBody>
      </p:sp>
      <p:sp>
        <p:nvSpPr>
          <p:cNvPr id="5" name="Text Placeholder 4"/>
          <p:cNvSpPr>
            <a:spLocks noGrp="1"/>
          </p:cNvSpPr>
          <p:nvPr>
            <p:ph type="body" sz="quarter" idx="19"/>
          </p:nvPr>
        </p:nvSpPr>
        <p:spPr/>
        <p:txBody>
          <a:bodyPr/>
          <a:lstStyle/>
          <a:p>
            <a:endParaRPr lang="en-US" dirty="0"/>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dirty="0">
              <a:cs typeface="Arial"/>
            </a:endParaRPr>
          </a:p>
        </p:txBody>
      </p:sp>
      <p:sp>
        <p:nvSpPr>
          <p:cNvPr id="16" name="Text Placeholder 15"/>
          <p:cNvSpPr>
            <a:spLocks noGrp="1"/>
          </p:cNvSpPr>
          <p:nvPr>
            <p:ph type="body" sz="quarter" idx="30"/>
          </p:nvPr>
        </p:nvSpPr>
        <p:spPr/>
        <p:txBody>
          <a:bodyPr/>
          <a:lstStyle/>
          <a:p>
            <a:endParaRPr lang="en-US" sz="600" dirty="0">
              <a:solidFill>
                <a:schemeClr val="tx1"/>
              </a:solidFill>
            </a:endParaRPr>
          </a:p>
        </p:txBody>
      </p:sp>
      <p:sp>
        <p:nvSpPr>
          <p:cNvPr id="17" name="Text Placeholder 16"/>
          <p:cNvSpPr>
            <a:spLocks noGrp="1"/>
          </p:cNvSpPr>
          <p:nvPr>
            <p:ph type="body" sz="quarter" idx="31"/>
          </p:nvPr>
        </p:nvSpPr>
        <p:spPr/>
        <p:txBody>
          <a:bodyPr/>
          <a:lstStyle/>
          <a:p>
            <a:endParaRPr lang="en-US" dirty="0">
              <a:solidFill>
                <a:schemeClr val="tx1"/>
              </a:solidFill>
            </a:endParaRPr>
          </a:p>
        </p:txBody>
      </p:sp>
      <p:sp>
        <p:nvSpPr>
          <p:cNvPr id="18" name="Text Placeholder 17"/>
          <p:cNvSpPr>
            <a:spLocks noGrp="1"/>
          </p:cNvSpPr>
          <p:nvPr>
            <p:ph type="body" sz="quarter" idx="32"/>
          </p:nvPr>
        </p:nvSpPr>
        <p:spPr/>
        <p:txBody>
          <a:bodyPr/>
          <a:lstStyle/>
          <a:p>
            <a:endParaRPr lang="en-US" sz="600" b="1" dirty="0">
              <a:solidFill>
                <a:schemeClr val="bg2"/>
              </a:solidFill>
            </a:endParaRPr>
          </a:p>
        </p:txBody>
      </p:sp>
      <p:sp>
        <p:nvSpPr>
          <p:cNvPr id="19" name="Text Placeholder 18"/>
          <p:cNvSpPr>
            <a:spLocks noGrp="1"/>
          </p:cNvSpPr>
          <p:nvPr>
            <p:ph type="body" sz="quarter" idx="33"/>
          </p:nvPr>
        </p:nvSpPr>
        <p:spPr/>
        <p:txBody>
          <a:bodyPr/>
          <a:lstStyle/>
          <a:p>
            <a:endParaRPr lang="en-US"/>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a:p>
        </p:txBody>
      </p:sp>
      <p:sp>
        <p:nvSpPr>
          <p:cNvPr id="23" name="Text Placeholder 22"/>
          <p:cNvSpPr>
            <a:spLocks noGrp="1"/>
          </p:cNvSpPr>
          <p:nvPr>
            <p:ph type="body" sz="quarter" idx="37"/>
          </p:nvPr>
        </p:nvSpPr>
        <p:spPr/>
        <p:txBody>
          <a:bodyPr/>
          <a:lstStyle/>
          <a:p>
            <a:endParaRPr lang="en-US"/>
          </a:p>
        </p:txBody>
      </p:sp>
      <p:sp>
        <p:nvSpPr>
          <p:cNvPr id="24" name="Text Placeholder 23"/>
          <p:cNvSpPr>
            <a:spLocks noGrp="1"/>
          </p:cNvSpPr>
          <p:nvPr>
            <p:ph type="body" sz="quarter" idx="38"/>
          </p:nvPr>
        </p:nvSpPr>
        <p:spPr/>
        <p:txBody>
          <a:bodyPr/>
          <a:lstStyle/>
          <a:p>
            <a:endParaRPr lang="en-US" sz="600" b="1" dirty="0">
              <a:solidFill>
                <a:schemeClr val="bg2"/>
              </a:solidFill>
            </a:endParaRPr>
          </a:p>
        </p:txBody>
      </p:sp>
      <p:sp>
        <p:nvSpPr>
          <p:cNvPr id="25" name="Text Placeholder 24"/>
          <p:cNvSpPr>
            <a:spLocks noGrp="1"/>
          </p:cNvSpPr>
          <p:nvPr>
            <p:ph type="body" sz="quarter" idx="39"/>
          </p:nvPr>
        </p:nvSpPr>
        <p:spPr/>
        <p:txBody>
          <a:bodyPr/>
          <a:lstStyle/>
          <a:p>
            <a:endParaRPr lang="en-US"/>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5" name="Pentagon 44"/>
          <p:cNvSpPr/>
          <p:nvPr/>
        </p:nvSpPr>
        <p:spPr>
          <a:xfrm>
            <a:off x="0" y="3694176"/>
            <a:ext cx="3161502" cy="2759455"/>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50874" y="3848607"/>
            <a:ext cx="2593494" cy="1377300"/>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 </a:t>
            </a:r>
          </a:p>
          <a:p>
            <a:pPr marL="102870" lvl="0" indent="-102870">
              <a:spcAft>
                <a:spcPts val="600"/>
              </a:spcAft>
              <a:buClr>
                <a:srgbClr val="FF6C36"/>
              </a:buClr>
              <a:buSzPct val="80000"/>
              <a:buFont typeface="Arial" panose="020B0604020202020204" pitchFamily="34" charset="0"/>
              <a:buChar char="•"/>
            </a:pPr>
            <a:r>
              <a:rPr lang="en-US" sz="1050" dirty="0">
                <a:solidFill>
                  <a:srgbClr val="000000">
                    <a:lumMod val="65000"/>
                    <a:lumOff val="35000"/>
                  </a:srgbClr>
                </a:solidFill>
                <a:cs typeface="Arial"/>
              </a:rPr>
              <a:t>La Saint Valentin</a:t>
            </a:r>
          </a:p>
          <a:p>
            <a:pPr marL="102870" lvl="0" indent="-102870">
              <a:spcAft>
                <a:spcPts val="600"/>
              </a:spcAft>
              <a:buClr>
                <a:srgbClr val="FF6C36"/>
              </a:buClr>
              <a:buSzPct val="80000"/>
              <a:buFont typeface="Arial" panose="020B0604020202020204" pitchFamily="34" charset="0"/>
              <a:buChar char="•"/>
            </a:pPr>
            <a:r>
              <a:rPr lang="en-US" sz="1050" dirty="0" err="1">
                <a:solidFill>
                  <a:srgbClr val="000000">
                    <a:lumMod val="65000"/>
                    <a:lumOff val="35000"/>
                  </a:srgbClr>
                </a:solidFill>
                <a:cs typeface="Arial"/>
              </a:rPr>
              <a:t>Mois</a:t>
            </a:r>
            <a:r>
              <a:rPr lang="en-US" sz="1050" dirty="0">
                <a:solidFill>
                  <a:srgbClr val="000000">
                    <a:lumMod val="65000"/>
                    <a:lumOff val="35000"/>
                  </a:srgbClr>
                </a:solidFill>
                <a:cs typeface="Arial"/>
              </a:rPr>
              <a:t> de </a:t>
            </a:r>
            <a:r>
              <a:rPr lang="en-US" sz="1050" dirty="0" err="1">
                <a:solidFill>
                  <a:srgbClr val="000000">
                    <a:lumMod val="65000"/>
                    <a:lumOff val="35000"/>
                  </a:srgbClr>
                </a:solidFill>
                <a:cs typeface="Arial"/>
              </a:rPr>
              <a:t>l’histoire</a:t>
            </a:r>
            <a:r>
              <a:rPr lang="en-US" sz="1050" dirty="0">
                <a:solidFill>
                  <a:srgbClr val="000000">
                    <a:lumMod val="65000"/>
                    <a:lumOff val="35000"/>
                  </a:srgbClr>
                </a:solidFill>
                <a:cs typeface="Arial"/>
              </a:rPr>
              <a:t> des Noirs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Salon international de l'auto du Canada</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Montréal En Lumière</a:t>
            </a:r>
          </a:p>
        </p:txBody>
      </p:sp>
      <p:sp>
        <p:nvSpPr>
          <p:cNvPr id="47" name="TextBox 46"/>
          <p:cNvSpPr txBox="1"/>
          <p:nvPr/>
        </p:nvSpPr>
        <p:spPr>
          <a:xfrm>
            <a:off x="350873" y="1459183"/>
            <a:ext cx="2810629" cy="1815690"/>
          </a:xfrm>
          <a:prstGeom prst="rect">
            <a:avLst/>
          </a:prstGeom>
          <a:noFill/>
        </p:spPr>
        <p:txBody>
          <a:bodyPr wrap="square" rtlCol="0" anchor="t">
            <a:spAutoFit/>
          </a:bodyPr>
          <a:lstStyle/>
          <a:p>
            <a:pPr lvl="0">
              <a:spcAft>
                <a:spcPts val="600"/>
              </a:spcAft>
              <a:buClr>
                <a:srgbClr val="00607F"/>
              </a:buClr>
            </a:pPr>
            <a:r>
              <a:rPr lang="en-US" sz="1400" b="1" dirty="0">
                <a:solidFill>
                  <a:srgbClr val="00607F"/>
                </a:solidFill>
                <a:cs typeface="Arial"/>
              </a:rPr>
              <a:t>CE MOIS-CI :</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chemeClr val="bg1"/>
                </a:solidFill>
                <a:cs typeface="Arial"/>
              </a:rPr>
              <a:t>Jour de </a:t>
            </a:r>
            <a:r>
              <a:rPr lang="en-US" sz="1100" b="1" dirty="0" err="1">
                <a:solidFill>
                  <a:schemeClr val="bg1"/>
                </a:solidFill>
                <a:cs typeface="Arial"/>
              </a:rPr>
              <a:t>l'An</a:t>
            </a:r>
            <a:r>
              <a:rPr lang="en-US" sz="1100" b="1" dirty="0">
                <a:solidFill>
                  <a:schemeClr val="bg1"/>
                </a:solidFill>
                <a:cs typeface="Arial"/>
              </a:rPr>
              <a:t> (1)</a:t>
            </a:r>
          </a:p>
          <a:p>
            <a:pPr marL="102870" lvl="0" indent="-102870">
              <a:lnSpc>
                <a:spcPct val="120000"/>
              </a:lnSpc>
              <a:spcAft>
                <a:spcPts val="600"/>
              </a:spcAft>
              <a:buClr>
                <a:srgbClr val="00607F"/>
              </a:buClr>
              <a:buSzPct val="80000"/>
              <a:buFont typeface="Arial" panose="020B0604020202020204" pitchFamily="34" charset="0"/>
              <a:buChar char="•"/>
            </a:pPr>
            <a:r>
              <a:rPr lang="fr-FR" sz="1100" b="1" dirty="0">
                <a:solidFill>
                  <a:schemeClr val="bg1"/>
                </a:solidFill>
                <a:cs typeface="Arial"/>
              </a:rPr>
              <a:t>Salon de l'électronique grand public</a:t>
            </a:r>
            <a:r>
              <a:rPr lang="en-US" sz="1100" b="1" dirty="0">
                <a:solidFill>
                  <a:schemeClr val="bg1"/>
                </a:solidFill>
                <a:cs typeface="Arial"/>
              </a:rPr>
              <a:t> (8-11)</a:t>
            </a:r>
          </a:p>
          <a:p>
            <a:pPr marL="102870" lvl="0" indent="-102870">
              <a:lnSpc>
                <a:spcPct val="120000"/>
              </a:lnSpc>
              <a:spcAft>
                <a:spcPts val="600"/>
              </a:spcAft>
              <a:buClr>
                <a:srgbClr val="00607F"/>
              </a:buClr>
              <a:buSzPct val="80000"/>
              <a:buFont typeface="Arial" panose="020B0604020202020204" pitchFamily="34" charset="0"/>
              <a:buChar char="•"/>
            </a:pPr>
            <a:r>
              <a:rPr lang="fr-FR" sz="1100" b="1" dirty="0">
                <a:solidFill>
                  <a:schemeClr val="bg1"/>
                </a:solidFill>
                <a:cs typeface="Arial"/>
              </a:rPr>
              <a:t>Salon international de l'auto de Montréal (18-27)</a:t>
            </a:r>
          </a:p>
          <a:p>
            <a:pPr marL="102870" lvl="0" indent="-102870">
              <a:lnSpc>
                <a:spcPct val="120000"/>
              </a:lnSpc>
              <a:spcAft>
                <a:spcPts val="600"/>
              </a:spcAft>
              <a:buClr>
                <a:srgbClr val="00607F"/>
              </a:buClr>
            </a:pPr>
            <a:endParaRPr lang="en-US" sz="1100" b="1" dirty="0">
              <a:solidFill>
                <a:srgbClr val="000000">
                  <a:lumMod val="65000"/>
                  <a:lumOff val="35000"/>
                </a:srgbClr>
              </a:solidFill>
            </a:endParaRPr>
          </a:p>
        </p:txBody>
      </p:sp>
      <p:pic>
        <p:nvPicPr>
          <p:cNvPr id="65" name="Picture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357" y="1302630"/>
            <a:ext cx="666335" cy="526511"/>
          </a:xfrm>
          <a:prstGeom prst="rect">
            <a:avLst/>
          </a:prstGeom>
        </p:spPr>
      </p:pic>
      <p:sp>
        <p:nvSpPr>
          <p:cNvPr id="56" name="Pentagon 55">
            <a:extLst>
              <a:ext uri="{FF2B5EF4-FFF2-40B4-BE49-F238E27FC236}">
                <a16:creationId xmlns:a16="http://schemas.microsoft.com/office/drawing/2014/main" id="{2E65A4A4-1AA4-C54C-88D9-0451EE28B2F4}"/>
              </a:ext>
            </a:extLst>
          </p:cNvPr>
          <p:cNvSpPr/>
          <p:nvPr/>
        </p:nvSpPr>
        <p:spPr>
          <a:xfrm>
            <a:off x="4903446" y="2221990"/>
            <a:ext cx="3064401" cy="146549"/>
          </a:xfrm>
          <a:prstGeom prst="homePlate">
            <a:avLst>
              <a:gd name="adj" fmla="val 0"/>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fr-FR" sz="700" spc="150" dirty="0">
                <a:cs typeface="Arial"/>
              </a:rPr>
              <a:t>SALON DE L'ÉLECTRONIQUE GRAND PUBLIC</a:t>
            </a:r>
            <a:endParaRPr lang="en-US" sz="700" spc="150" dirty="0">
              <a:latin typeface="Arial"/>
              <a:cs typeface="Arial"/>
            </a:endParaRPr>
          </a:p>
        </p:txBody>
      </p:sp>
      <p:sp>
        <p:nvSpPr>
          <p:cNvPr id="57" name="Pentagon 56">
            <a:extLst>
              <a:ext uri="{FF2B5EF4-FFF2-40B4-BE49-F238E27FC236}">
                <a16:creationId xmlns:a16="http://schemas.microsoft.com/office/drawing/2014/main" id="{64ECF7C4-E009-7346-948C-94421806F0D5}"/>
              </a:ext>
            </a:extLst>
          </p:cNvPr>
          <p:cNvSpPr/>
          <p:nvPr/>
        </p:nvSpPr>
        <p:spPr>
          <a:xfrm>
            <a:off x="7236327" y="3105911"/>
            <a:ext cx="1503050" cy="166367"/>
          </a:xfrm>
          <a:prstGeom prst="homePlate">
            <a:avLst/>
          </a:prstGeom>
          <a:gradFill flip="none" rotWithShape="1">
            <a:gsLst>
              <a:gs pos="0">
                <a:schemeClr val="accent2"/>
              </a:gs>
              <a:gs pos="100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58" name="Pentagon 57">
            <a:extLst>
              <a:ext uri="{FF2B5EF4-FFF2-40B4-BE49-F238E27FC236}">
                <a16:creationId xmlns:a16="http://schemas.microsoft.com/office/drawing/2014/main" id="{1EE2BE08-E9EB-8C40-AF44-58742E2E1F25}"/>
              </a:ext>
            </a:extLst>
          </p:cNvPr>
          <p:cNvSpPr/>
          <p:nvPr/>
        </p:nvSpPr>
        <p:spPr>
          <a:xfrm>
            <a:off x="3342096" y="4883910"/>
            <a:ext cx="731520" cy="158353"/>
          </a:xfrm>
          <a:prstGeom prst="homePlate">
            <a:avLst>
              <a:gd name="adj" fmla="val 0"/>
            </a:avLst>
          </a:prstGeom>
          <a:gradFill flip="none" rotWithShape="1">
            <a:gsLst>
              <a:gs pos="100000">
                <a:schemeClr val="accent2"/>
              </a:gs>
              <a:gs pos="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59" name="Pentagon 58">
            <a:extLst>
              <a:ext uri="{FF2B5EF4-FFF2-40B4-BE49-F238E27FC236}">
                <a16:creationId xmlns:a16="http://schemas.microsoft.com/office/drawing/2014/main" id="{09DA88A2-CD85-DF4E-AA82-C53BC4539958}"/>
              </a:ext>
            </a:extLst>
          </p:cNvPr>
          <p:cNvSpPr/>
          <p:nvPr/>
        </p:nvSpPr>
        <p:spPr>
          <a:xfrm>
            <a:off x="3342096" y="4001459"/>
            <a:ext cx="5397282" cy="153272"/>
          </a:xfrm>
          <a:prstGeom prst="homePlate">
            <a:avLst/>
          </a:prstGeom>
          <a:gradFill flip="none" rotWithShape="1">
            <a:gsLst>
              <a:gs pos="0">
                <a:schemeClr val="accent1">
                  <a:alpha val="62000"/>
                </a:schemeClr>
              </a:gs>
              <a:gs pos="99000">
                <a:schemeClr val="accent1">
                  <a:alpha val="62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fr-FR" sz="700" spc="150" dirty="0">
                <a:cs typeface="Arial"/>
              </a:rPr>
              <a:t>SALON INTERNATIONAL DE L'AUTO DE MONTRÉAL </a:t>
            </a:r>
            <a:endParaRPr lang="en-US" sz="700" spc="150" dirty="0">
              <a:cs typeface="Arial"/>
            </a:endParaRPr>
          </a:p>
        </p:txBody>
      </p:sp>
    </p:spTree>
    <p:extLst>
      <p:ext uri="{BB962C8B-B14F-4D97-AF65-F5344CB8AC3E}">
        <p14:creationId xmlns:p14="http://schemas.microsoft.com/office/powerpoint/2010/main" val="5818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sz="600" dirty="0">
              <a:solidFill>
                <a:schemeClr val="tx1"/>
              </a:solidFill>
            </a:endParaRPr>
          </a:p>
        </p:txBody>
      </p:sp>
      <p:sp>
        <p:nvSpPr>
          <p:cNvPr id="8" name="Text Placeholder 7"/>
          <p:cNvSpPr>
            <a:spLocks noGrp="1"/>
          </p:cNvSpPr>
          <p:nvPr>
            <p:ph type="body" sz="quarter" idx="22"/>
          </p:nvPr>
        </p:nvSpPr>
        <p:spPr/>
        <p:txBody>
          <a:bodyPr/>
          <a:lstStyle/>
          <a:p>
            <a:r>
              <a:rPr lang="en-US" sz="600" b="1" dirty="0">
                <a:solidFill>
                  <a:schemeClr val="bg2"/>
                </a:solidFill>
              </a:rPr>
              <a:t>LE JOUR DE LA MARMOTTE</a:t>
            </a:r>
          </a:p>
        </p:txBody>
      </p:sp>
      <p:sp>
        <p:nvSpPr>
          <p:cNvPr id="9" name="Text Placeholder 8"/>
          <p:cNvSpPr>
            <a:spLocks noGrp="1"/>
          </p:cNvSpPr>
          <p:nvPr>
            <p:ph type="body" sz="quarter" idx="23"/>
          </p:nvPr>
        </p:nvSpPr>
        <p:spPr/>
        <p:txBody>
          <a:bodyPr/>
          <a:lstStyle/>
          <a:p>
            <a:endParaRPr lang="en-US" sz="600" b="1" dirty="0">
              <a:solidFill>
                <a:schemeClr val="bg2"/>
              </a:solidFill>
            </a:endParaRPr>
          </a:p>
        </p:txBody>
      </p:sp>
      <p:sp>
        <p:nvSpPr>
          <p:cNvPr id="10" name="Text Placeholder 9"/>
          <p:cNvSpPr>
            <a:spLocks noGrp="1"/>
          </p:cNvSpPr>
          <p:nvPr>
            <p:ph type="body" sz="quarter" idx="24"/>
          </p:nvPr>
        </p:nvSpPr>
        <p:spPr/>
        <p:txBody>
          <a:bodyPr/>
          <a:lstStyle/>
          <a:p>
            <a:endParaRPr lang="en-US"/>
          </a:p>
        </p:txBody>
      </p:sp>
      <p:sp>
        <p:nvSpPr>
          <p:cNvPr id="11" name="Text Placeholder 10"/>
          <p:cNvSpPr>
            <a:spLocks noGrp="1"/>
          </p:cNvSpPr>
          <p:nvPr>
            <p:ph type="body" sz="quarter" idx="25"/>
          </p:nvPr>
        </p:nvSpPr>
        <p:spPr/>
        <p:txBody>
          <a:bodyPr/>
          <a:lstStyle/>
          <a:p>
            <a:r>
              <a:rPr lang="en-US" sz="600" b="1" dirty="0">
                <a:solidFill>
                  <a:schemeClr val="bg2"/>
                </a:solidFill>
              </a:rPr>
              <a:t>NOUVEL AN CHINOIS</a:t>
            </a:r>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a:p>
        </p:txBody>
      </p:sp>
      <p:sp>
        <p:nvSpPr>
          <p:cNvPr id="14" name="Text Placeholder 13"/>
          <p:cNvSpPr>
            <a:spLocks noGrp="1"/>
          </p:cNvSpPr>
          <p:nvPr>
            <p:ph type="body" sz="quarter" idx="28"/>
          </p:nvPr>
        </p:nvSpPr>
        <p:spPr/>
        <p:txBody>
          <a:bodyPr/>
          <a:lstStyle/>
          <a:p>
            <a:endParaRPr lang="en-US"/>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endParaRPr lang="en-US"/>
          </a:p>
        </p:txBody>
      </p:sp>
      <p:sp>
        <p:nvSpPr>
          <p:cNvPr id="17" name="Text Placeholder 16"/>
          <p:cNvSpPr>
            <a:spLocks noGrp="1"/>
          </p:cNvSpPr>
          <p:nvPr>
            <p:ph type="body" sz="quarter" idx="31"/>
          </p:nvPr>
        </p:nvSpPr>
        <p:spPr/>
        <p:txBody>
          <a:bodyPr/>
          <a:lstStyle/>
          <a:p>
            <a:endParaRPr lang="en-US"/>
          </a:p>
        </p:txBody>
      </p:sp>
      <p:sp>
        <p:nvSpPr>
          <p:cNvPr id="18" name="Text Placeholder 17"/>
          <p:cNvSpPr>
            <a:spLocks noGrp="1"/>
          </p:cNvSpPr>
          <p:nvPr>
            <p:ph type="body" sz="quarter" idx="32"/>
          </p:nvPr>
        </p:nvSpPr>
        <p:spPr/>
        <p:txBody>
          <a:bodyPr/>
          <a:lstStyle/>
          <a:p>
            <a:endParaRPr lang="en-US" dirty="0"/>
          </a:p>
        </p:txBody>
      </p:sp>
      <p:sp>
        <p:nvSpPr>
          <p:cNvPr id="61" name="Text Placeholder 18">
            <a:extLst>
              <a:ext uri="{FF2B5EF4-FFF2-40B4-BE49-F238E27FC236}">
                <a16:creationId xmlns:a16="http://schemas.microsoft.com/office/drawing/2014/main" id="{369EDEF9-F1DB-AF42-B60A-C99D05A2B2E7}"/>
              </a:ext>
            </a:extLst>
          </p:cNvPr>
          <p:cNvSpPr>
            <a:spLocks noGrp="1"/>
          </p:cNvSpPr>
          <p:nvPr>
            <p:ph type="body" sz="quarter" idx="33"/>
          </p:nvPr>
        </p:nvSpPr>
        <p:spPr/>
        <p:txBody>
          <a:bodyPr/>
          <a:lstStyle/>
          <a:p>
            <a:endParaRPr lang="en-US" sz="600" b="1" dirty="0">
              <a:solidFill>
                <a:schemeClr val="accent2"/>
              </a:solidFill>
            </a:endParaRPr>
          </a:p>
        </p:txBody>
      </p:sp>
      <p:sp>
        <p:nvSpPr>
          <p:cNvPr id="20" name="Text Placeholder 19"/>
          <p:cNvSpPr>
            <a:spLocks noGrp="1"/>
          </p:cNvSpPr>
          <p:nvPr>
            <p:ph type="body" sz="quarter" idx="34"/>
          </p:nvPr>
        </p:nvSpPr>
        <p:spPr/>
        <p:txBody>
          <a:bodyPr/>
          <a:lstStyle/>
          <a:p>
            <a:endParaRPr lang="en-US" sz="600" b="1" dirty="0">
              <a:solidFill>
                <a:schemeClr val="bg2"/>
              </a:solidFill>
            </a:endParaRPr>
          </a:p>
          <a:p>
            <a:endParaRPr lang="en-US" sz="600" b="1" dirty="0">
              <a:solidFill>
                <a:schemeClr val="bg2"/>
              </a:solidFill>
            </a:endParaRPr>
          </a:p>
          <a:p>
            <a:endParaRPr lang="en-US" sz="600" b="1" dirty="0">
              <a:solidFill>
                <a:schemeClr val="bg2"/>
              </a:solidFill>
            </a:endParaRPr>
          </a:p>
          <a:p>
            <a:endParaRPr lang="en-US" sz="600" b="1" dirty="0">
              <a:solidFill>
                <a:schemeClr val="bg2"/>
              </a:solidFill>
            </a:endParaRPr>
          </a:p>
          <a:p>
            <a:endParaRPr lang="en-US" sz="600" b="1" dirty="0">
              <a:solidFill>
                <a:schemeClr val="bg2"/>
              </a:solidFill>
            </a:endParaRPr>
          </a:p>
          <a:p>
            <a:r>
              <a:rPr lang="en-US" sz="600" b="1" dirty="0">
                <a:solidFill>
                  <a:schemeClr val="bg2"/>
                </a:solidFill>
              </a:rPr>
              <a:t>LA SAINT </a:t>
            </a:r>
          </a:p>
          <a:p>
            <a:r>
              <a:rPr lang="en-US" sz="600" b="1" dirty="0">
                <a:solidFill>
                  <a:schemeClr val="bg2"/>
                </a:solidFill>
              </a:rPr>
              <a:t>VALENTIN</a:t>
            </a:r>
          </a:p>
          <a:p>
            <a:endParaRPr lang="en-US" sz="600" b="1" dirty="0">
              <a:solidFill>
                <a:schemeClr val="bg2"/>
              </a:solidFill>
            </a:endParaRPr>
          </a:p>
        </p:txBody>
      </p:sp>
      <p:sp>
        <p:nvSpPr>
          <p:cNvPr id="21" name="Text Placeholder 20"/>
          <p:cNvSpPr>
            <a:spLocks noGrp="1"/>
          </p:cNvSpPr>
          <p:nvPr>
            <p:ph type="body" sz="quarter" idx="35"/>
          </p:nvPr>
        </p:nvSpPr>
        <p:spPr/>
        <p:txBody>
          <a:bodyPr/>
          <a:lstStyle/>
          <a:p>
            <a:r>
              <a:rPr lang="fr-FR" sz="600" b="1" dirty="0">
                <a:solidFill>
                  <a:schemeClr val="accent3"/>
                </a:solidFill>
              </a:rPr>
              <a:t>JOUR DU DRAPEAU NATIONAL DU CANADA </a:t>
            </a:r>
          </a:p>
          <a:p>
            <a:endParaRPr lang="fr-FR" sz="600" b="1" dirty="0">
              <a:solidFill>
                <a:schemeClr val="accent3"/>
              </a:solidFill>
            </a:endParaRPr>
          </a:p>
          <a:p>
            <a:r>
              <a:rPr lang="en-US" sz="600" b="1" dirty="0">
                <a:solidFill>
                  <a:schemeClr val="bg2"/>
                </a:solidFill>
                <a:cs typeface="Arial"/>
              </a:rPr>
              <a:t>RÉSULTATS ANNUELS / FIN D'ANNÉE</a:t>
            </a:r>
            <a:endParaRPr lang="en-US" sz="600" b="1" dirty="0">
              <a:solidFill>
                <a:schemeClr val="bg2"/>
              </a:solidFill>
            </a:endParaRPr>
          </a:p>
        </p:txBody>
      </p:sp>
      <p:sp>
        <p:nvSpPr>
          <p:cNvPr id="22" name="Text Placeholder 21"/>
          <p:cNvSpPr>
            <a:spLocks noGrp="1"/>
          </p:cNvSpPr>
          <p:nvPr>
            <p:ph type="body" sz="quarter" idx="36"/>
          </p:nvPr>
        </p:nvSpPr>
        <p:spPr/>
        <p:txBody>
          <a:bodyPr/>
          <a:lstStyle/>
          <a:p>
            <a:endParaRPr lang="en-US" dirty="0"/>
          </a:p>
        </p:txBody>
      </p:sp>
      <p:sp>
        <p:nvSpPr>
          <p:cNvPr id="23" name="Text Placeholder 22"/>
          <p:cNvSpPr>
            <a:spLocks noGrp="1"/>
          </p:cNvSpPr>
          <p:nvPr>
            <p:ph type="body" sz="quarter" idx="37"/>
          </p:nvPr>
        </p:nvSpPr>
        <p:spPr/>
        <p:txBody>
          <a:bodyPr/>
          <a:lstStyle/>
          <a:p>
            <a:endParaRPr lang="en-US" dirty="0"/>
          </a:p>
        </p:txBody>
      </p:sp>
      <p:sp>
        <p:nvSpPr>
          <p:cNvPr id="24" name="Text Placeholder 23"/>
          <p:cNvSpPr>
            <a:spLocks noGrp="1"/>
          </p:cNvSpPr>
          <p:nvPr>
            <p:ph type="body" sz="quarter" idx="38"/>
          </p:nvPr>
        </p:nvSpPr>
        <p:spPr/>
        <p:txBody>
          <a:bodyPr/>
          <a:lstStyle/>
          <a:p>
            <a:r>
              <a:rPr lang="fr-FR" sz="600" b="1" dirty="0">
                <a:solidFill>
                  <a:schemeClr val="bg2"/>
                </a:solidFill>
              </a:rPr>
              <a:t>LE BÉNÉFICE DU 4E TRIMESTRE POUR LES BANQUES COMMENCENT</a:t>
            </a:r>
            <a:endParaRPr lang="en-US" sz="600" b="1" dirty="0">
              <a:solidFill>
                <a:schemeClr val="bg2"/>
              </a:solidFill>
            </a:endParaRPr>
          </a:p>
        </p:txBody>
      </p:sp>
      <p:sp>
        <p:nvSpPr>
          <p:cNvPr id="25" name="Text Placeholder 24"/>
          <p:cNvSpPr>
            <a:spLocks noGrp="1"/>
          </p:cNvSpPr>
          <p:nvPr>
            <p:ph type="body" sz="quarter" idx="39"/>
          </p:nvPr>
        </p:nvSpPr>
        <p:spPr/>
        <p:txBody>
          <a:bodyPr/>
          <a:lstStyle/>
          <a:p>
            <a:endParaRPr lang="en-US" dirty="0"/>
          </a:p>
        </p:txBody>
      </p:sp>
      <p:sp>
        <p:nvSpPr>
          <p:cNvPr id="26" name="Text Placeholder 25"/>
          <p:cNvSpPr>
            <a:spLocks noGrp="1"/>
          </p:cNvSpPr>
          <p:nvPr>
            <p:ph type="body" sz="quarter" idx="40"/>
          </p:nvPr>
        </p:nvSpPr>
        <p:spPr/>
        <p:txBody>
          <a:bodyPr/>
          <a:lstStyle/>
          <a:p>
            <a:endParaRPr lang="en-US"/>
          </a:p>
        </p:txBody>
      </p:sp>
      <p:sp>
        <p:nvSpPr>
          <p:cNvPr id="27" name="Text Placeholder 26"/>
          <p:cNvSpPr>
            <a:spLocks noGrp="1"/>
          </p:cNvSpPr>
          <p:nvPr>
            <p:ph type="body" sz="quarter" idx="41"/>
          </p:nvPr>
        </p:nvSpPr>
        <p:spPr/>
        <p:txBody>
          <a:bodyPr/>
          <a:lstStyle/>
          <a:p>
            <a:endParaRPr lang="en-US"/>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r>
              <a:rPr lang="en-US" sz="600" b="1" dirty="0">
                <a:solidFill>
                  <a:schemeClr val="bg2"/>
                </a:solidFill>
              </a:rPr>
              <a:t>91ÈME CÉRÉMONIE DES OSCARS</a:t>
            </a:r>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37" name="Text Placeholder 36"/>
          <p:cNvSpPr>
            <a:spLocks noGrp="1"/>
          </p:cNvSpPr>
          <p:nvPr>
            <p:ph type="body" sz="quarter" idx="51"/>
          </p:nvPr>
        </p:nvSpPr>
        <p:spPr/>
        <p:txBody>
          <a:bodyPr/>
          <a:lstStyle/>
          <a:p>
            <a:endParaRPr lang="en-US"/>
          </a:p>
        </p:txBody>
      </p:sp>
      <p:sp>
        <p:nvSpPr>
          <p:cNvPr id="38" name="Text Placeholder 37"/>
          <p:cNvSpPr>
            <a:spLocks noGrp="1"/>
          </p:cNvSpPr>
          <p:nvPr>
            <p:ph type="body" sz="quarter" idx="52"/>
          </p:nvPr>
        </p:nvSpPr>
        <p:spPr/>
        <p:txBody>
          <a:bodyPr/>
          <a:lstStyle/>
          <a:p>
            <a:endParaRPr lang="en-US"/>
          </a:p>
        </p:txBody>
      </p:sp>
      <p:sp>
        <p:nvSpPr>
          <p:cNvPr id="39" name="Text Placeholder 38"/>
          <p:cNvSpPr>
            <a:spLocks noGrp="1"/>
          </p:cNvSpPr>
          <p:nvPr>
            <p:ph type="body" sz="quarter" idx="53"/>
          </p:nvPr>
        </p:nvSpPr>
        <p:spPr/>
        <p:txBody>
          <a:bodyPr/>
          <a:lstStyle/>
          <a:p>
            <a:endParaRPr lang="en-US"/>
          </a:p>
        </p:txBody>
      </p:sp>
      <p:sp>
        <p:nvSpPr>
          <p:cNvPr id="40" name="Text Placeholder 39"/>
          <p:cNvSpPr>
            <a:spLocks noGrp="1"/>
          </p:cNvSpPr>
          <p:nvPr>
            <p:ph type="body" sz="quarter" idx="54"/>
          </p:nvPr>
        </p:nvSpPr>
        <p:spPr/>
        <p:txBody>
          <a:bodyPr/>
          <a:lstStyle/>
          <a:p>
            <a:endParaRPr lang="en-US"/>
          </a:p>
        </p:txBody>
      </p:sp>
      <p:sp>
        <p:nvSpPr>
          <p:cNvPr id="41" name="Text Placeholder 40"/>
          <p:cNvSpPr>
            <a:spLocks noGrp="1"/>
          </p:cNvSpPr>
          <p:nvPr>
            <p:ph type="body" sz="quarter" idx="55"/>
          </p:nvPr>
        </p:nvSpPr>
        <p:spPr/>
        <p:txBody>
          <a:bodyPr/>
          <a:lstStyle/>
          <a:p>
            <a:endParaRPr lang="en-US"/>
          </a:p>
        </p:txBody>
      </p:sp>
      <p:sp>
        <p:nvSpPr>
          <p:cNvPr id="42" name="Text Placeholder 41"/>
          <p:cNvSpPr>
            <a:spLocks noGrp="1"/>
          </p:cNvSpPr>
          <p:nvPr>
            <p:ph type="body" sz="quarter" idx="56"/>
          </p:nvPr>
        </p:nvSpPr>
        <p:spPr/>
        <p:txBody>
          <a:bodyPr/>
          <a:lstStyle/>
          <a:p>
            <a:endParaRPr lang="en-US"/>
          </a:p>
        </p:txBody>
      </p:sp>
      <p:sp>
        <p:nvSpPr>
          <p:cNvPr id="43" name="Text Placeholder 42"/>
          <p:cNvSpPr>
            <a:spLocks noGrp="1"/>
          </p:cNvSpPr>
          <p:nvPr>
            <p:ph type="body" sz="quarter" idx="57"/>
          </p:nvPr>
        </p:nvSpPr>
        <p:spPr/>
        <p:txBody>
          <a:bodyPr/>
          <a:lstStyle/>
          <a:p>
            <a:endParaRPr lang="en-US"/>
          </a:p>
        </p:txBody>
      </p:sp>
      <p:sp>
        <p:nvSpPr>
          <p:cNvPr id="44" name="Pentagon 43"/>
          <p:cNvSpPr/>
          <p:nvPr/>
        </p:nvSpPr>
        <p:spPr>
          <a:xfrm>
            <a:off x="0" y="4520269"/>
            <a:ext cx="3141282" cy="1933362"/>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723325"/>
            <a:ext cx="2275368" cy="1377300"/>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Journée internationale de la femme</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PDAC</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Mois de la Croix-Rouge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Premier jour du printemps</a:t>
            </a:r>
          </a:p>
        </p:txBody>
      </p:sp>
      <p:sp>
        <p:nvSpPr>
          <p:cNvPr id="46" name="TextBox 45"/>
          <p:cNvSpPr txBox="1"/>
          <p:nvPr/>
        </p:nvSpPr>
        <p:spPr>
          <a:xfrm>
            <a:off x="350873" y="1459183"/>
            <a:ext cx="2810629" cy="3370153"/>
          </a:xfrm>
          <a:prstGeom prst="rect">
            <a:avLst/>
          </a:prstGeom>
          <a:noFill/>
        </p:spPr>
        <p:txBody>
          <a:bodyPr wrap="square" rtlCol="0" anchor="t">
            <a:spAutoFit/>
          </a:bodyPr>
          <a:lstStyle/>
          <a:p>
            <a:pPr lvl="0">
              <a:spcAft>
                <a:spcPts val="600"/>
              </a:spcAft>
              <a:buClr>
                <a:srgbClr val="00607F"/>
              </a:buClr>
            </a:pPr>
            <a:r>
              <a:rPr lang="en-US" sz="1400" b="1" dirty="0">
                <a:solidFill>
                  <a:srgbClr val="00607F"/>
                </a:solidFill>
                <a:cs typeface="Arial"/>
              </a:rPr>
              <a:t>CE MOIS-CI :</a:t>
            </a: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La Jour de la </a:t>
            </a:r>
            <a:r>
              <a:rPr lang="en-US" sz="1100" b="1" dirty="0" err="1">
                <a:solidFill>
                  <a:srgbClr val="FFFFFF"/>
                </a:solidFill>
                <a:cs typeface="Arial"/>
              </a:rPr>
              <a:t>marmotte</a:t>
            </a:r>
            <a:r>
              <a:rPr lang="en-US" sz="1100" b="1" dirty="0">
                <a:solidFill>
                  <a:srgbClr val="FFFFFF"/>
                </a:solidFill>
                <a:cs typeface="Arial"/>
              </a:rPr>
              <a:t> (2)</a:t>
            </a:r>
          </a:p>
          <a:p>
            <a:pPr marL="102870" lvl="0" indent="-102870">
              <a:spcAft>
                <a:spcPts val="600"/>
              </a:spcAft>
              <a:buClr>
                <a:srgbClr val="00607F"/>
              </a:buClr>
              <a:buSzPct val="80000"/>
              <a:buFont typeface="Arial" panose="020B0604020202020204" pitchFamily="34" charset="0"/>
              <a:buChar char="•"/>
            </a:pPr>
            <a:r>
              <a:rPr lang="en-US" sz="1100" b="1" dirty="0" err="1">
                <a:solidFill>
                  <a:srgbClr val="FFFFFF"/>
                </a:solidFill>
                <a:cs typeface="Arial"/>
              </a:rPr>
              <a:t>nouvel</a:t>
            </a:r>
            <a:r>
              <a:rPr lang="en-US" sz="1100" b="1" dirty="0">
                <a:solidFill>
                  <a:srgbClr val="FFFFFF"/>
                </a:solidFill>
                <a:cs typeface="Arial"/>
              </a:rPr>
              <a:t> An chinois (5)</a:t>
            </a:r>
          </a:p>
          <a:p>
            <a:pPr marL="102870" lvl="0" indent="-102870">
              <a:spcAft>
                <a:spcPts val="600"/>
              </a:spcAft>
              <a:buClr>
                <a:srgbClr val="00607F"/>
              </a:buClr>
              <a:buSzPct val="80000"/>
              <a:buFont typeface="Arial" panose="020B0604020202020204" pitchFamily="34" charset="0"/>
              <a:buChar char="•"/>
            </a:pPr>
            <a:r>
              <a:rPr lang="en-US" sz="1100" b="1" dirty="0">
                <a:solidFill>
                  <a:srgbClr val="FFFFFF"/>
                </a:solidFill>
                <a:cs typeface="Arial"/>
              </a:rPr>
              <a:t>La Saint Valentin (14)</a:t>
            </a:r>
          </a:p>
          <a:p>
            <a:pPr marL="102870" lvl="0" indent="-102870">
              <a:spcAft>
                <a:spcPts val="600"/>
              </a:spcAft>
              <a:buClr>
                <a:srgbClr val="00607F"/>
              </a:buClr>
              <a:buSzPct val="80000"/>
              <a:buFont typeface="Arial" panose="020B0604020202020204" pitchFamily="34" charset="0"/>
              <a:buChar char="•"/>
            </a:pPr>
            <a:r>
              <a:rPr lang="fr-FR" sz="1100" b="1" dirty="0">
                <a:solidFill>
                  <a:srgbClr val="FFFFFF"/>
                </a:solidFill>
                <a:cs typeface="Arial"/>
              </a:rPr>
              <a:t>Jour du drapeau national du canada</a:t>
            </a:r>
            <a:r>
              <a:rPr lang="en-US" sz="1100" b="1" dirty="0">
                <a:solidFill>
                  <a:srgbClr val="FFFFFF"/>
                </a:solidFill>
                <a:cs typeface="Arial"/>
              </a:rPr>
              <a:t> (15)</a:t>
            </a:r>
          </a:p>
          <a:p>
            <a:pPr marL="102870" lvl="0" indent="-102870">
              <a:spcAft>
                <a:spcPts val="600"/>
              </a:spcAft>
              <a:buClr>
                <a:srgbClr val="00607F"/>
              </a:buClr>
              <a:buSzPct val="80000"/>
              <a:buFont typeface="Arial" panose="020B0604020202020204" pitchFamily="34" charset="0"/>
              <a:buChar char="•"/>
            </a:pPr>
            <a:r>
              <a:rPr lang="fr-FR" sz="1100" b="1" dirty="0">
                <a:solidFill>
                  <a:srgbClr val="FFFFFF"/>
                </a:solidFill>
                <a:cs typeface="Arial"/>
              </a:rPr>
              <a:t>Salon international de l'auto du Canada </a:t>
            </a:r>
            <a:r>
              <a:rPr lang="en-US" sz="1100" b="1" dirty="0">
                <a:solidFill>
                  <a:srgbClr val="FFFFFF"/>
                </a:solidFill>
                <a:cs typeface="Arial"/>
              </a:rPr>
              <a:t>(15-24)</a:t>
            </a:r>
          </a:p>
          <a:p>
            <a:pPr marL="102870" lvl="0" indent="-102870">
              <a:spcAft>
                <a:spcPts val="600"/>
              </a:spcAft>
              <a:buClr>
                <a:srgbClr val="00607F"/>
              </a:buClr>
              <a:buSzPct val="80000"/>
              <a:buFont typeface="Arial" panose="020B0604020202020204" pitchFamily="34" charset="0"/>
              <a:buChar char="•"/>
            </a:pPr>
            <a:r>
              <a:rPr lang="en-US" sz="1100" b="1" i="1" dirty="0" err="1">
                <a:solidFill>
                  <a:srgbClr val="FFFFFF"/>
                </a:solidFill>
                <a:cs typeface="Arial"/>
              </a:rPr>
              <a:t>Résultats</a:t>
            </a:r>
            <a:r>
              <a:rPr lang="en-US" sz="1100" b="1" i="1" dirty="0">
                <a:solidFill>
                  <a:srgbClr val="FFFFFF"/>
                </a:solidFill>
                <a:cs typeface="Arial"/>
              </a:rPr>
              <a:t> </a:t>
            </a:r>
            <a:r>
              <a:rPr lang="en-US" sz="1100" b="1" i="1" dirty="0" err="1">
                <a:solidFill>
                  <a:srgbClr val="FFFFFF"/>
                </a:solidFill>
                <a:cs typeface="Arial"/>
              </a:rPr>
              <a:t>annuels</a:t>
            </a:r>
            <a:r>
              <a:rPr lang="en-US" sz="1100" b="1" i="1" dirty="0">
                <a:solidFill>
                  <a:srgbClr val="FFFFFF"/>
                </a:solidFill>
                <a:cs typeface="Arial"/>
              </a:rPr>
              <a:t> / fin </a:t>
            </a:r>
            <a:r>
              <a:rPr lang="en-US" sz="1100" b="1" i="1" dirty="0" err="1">
                <a:solidFill>
                  <a:srgbClr val="FFFFFF"/>
                </a:solidFill>
                <a:cs typeface="Arial"/>
              </a:rPr>
              <a:t>d'année</a:t>
            </a:r>
            <a:r>
              <a:rPr lang="en-US" sz="1100" b="1" i="1" dirty="0">
                <a:solidFill>
                  <a:srgbClr val="FFFFFF"/>
                </a:solidFill>
                <a:cs typeface="Arial"/>
              </a:rPr>
              <a:t> begin (</a:t>
            </a:r>
            <a:r>
              <a:rPr lang="en-US" sz="1100" b="1" i="1" dirty="0" err="1">
                <a:solidFill>
                  <a:srgbClr val="FFFFFF"/>
                </a:solidFill>
                <a:cs typeface="Arial"/>
              </a:rPr>
              <a:t>février</a:t>
            </a:r>
            <a:r>
              <a:rPr lang="en-US" sz="1100" b="1" i="1" dirty="0">
                <a:solidFill>
                  <a:srgbClr val="FFFFFF"/>
                </a:solidFill>
                <a:cs typeface="Arial"/>
              </a:rPr>
              <a:t> 15 au mars 30)</a:t>
            </a:r>
            <a:endParaRPr lang="en-US" sz="1100" b="1" dirty="0">
              <a:solidFill>
                <a:srgbClr val="FFFFFF"/>
              </a:solidFill>
              <a:cs typeface="Arial"/>
            </a:endParaRPr>
          </a:p>
          <a:p>
            <a:pPr marL="102870" lvl="0" indent="-102870">
              <a:spcAft>
                <a:spcPts val="600"/>
              </a:spcAft>
              <a:buClr>
                <a:srgbClr val="00607F"/>
              </a:buClr>
              <a:buSzPct val="80000"/>
              <a:buFont typeface="Arial" panose="020B0604020202020204" pitchFamily="34" charset="0"/>
              <a:buChar char="•"/>
            </a:pPr>
            <a:r>
              <a:rPr lang="fr-FR" sz="1100" b="1" i="1" dirty="0">
                <a:solidFill>
                  <a:srgbClr val="FFFFFF"/>
                </a:solidFill>
                <a:cs typeface="Arial"/>
              </a:rPr>
              <a:t>Q4 bénéfice / gains annuels pour les banques commencent </a:t>
            </a:r>
            <a:r>
              <a:rPr lang="en-US" sz="1100" b="1" i="1" dirty="0">
                <a:solidFill>
                  <a:srgbClr val="FFFFFF"/>
                </a:solidFill>
                <a:cs typeface="Arial"/>
              </a:rPr>
              <a:t>(</a:t>
            </a:r>
            <a:r>
              <a:rPr lang="en-US" sz="1100" b="1" i="1" dirty="0" err="1">
                <a:solidFill>
                  <a:srgbClr val="FFFFFF"/>
                </a:solidFill>
                <a:cs typeface="Arial"/>
              </a:rPr>
              <a:t>février</a:t>
            </a:r>
            <a:r>
              <a:rPr lang="en-US" sz="1100" b="1" i="1" dirty="0">
                <a:solidFill>
                  <a:srgbClr val="FFFFFF"/>
                </a:solidFill>
                <a:cs typeface="Arial"/>
              </a:rPr>
              <a:t> 18 au 28)</a:t>
            </a:r>
          </a:p>
          <a:p>
            <a:pPr marL="102870" lvl="0" indent="-102870">
              <a:spcAft>
                <a:spcPts val="600"/>
              </a:spcAft>
              <a:buClr>
                <a:srgbClr val="00607F"/>
              </a:buClr>
              <a:buSzPct val="80000"/>
              <a:buFont typeface="Arial" panose="020B0604020202020204" pitchFamily="34" charset="0"/>
              <a:buChar char="•"/>
            </a:pPr>
            <a:endParaRPr lang="en-US" sz="1100" b="1" dirty="0">
              <a:solidFill>
                <a:srgbClr val="FFFFFF"/>
              </a:solidFill>
              <a:cs typeface="Arial"/>
            </a:endParaRPr>
          </a:p>
          <a:p>
            <a:pPr lvl="0">
              <a:spcAft>
                <a:spcPts val="600"/>
              </a:spcAft>
              <a:buClr>
                <a:srgbClr val="00607F"/>
              </a:buClr>
              <a:buSzPct val="80000"/>
            </a:pPr>
            <a:endParaRPr lang="en-US" sz="1100" b="1" dirty="0">
              <a:solidFill>
                <a:srgbClr val="FFFFFF"/>
              </a:solidFill>
              <a:cs typeface="Arial"/>
            </a:endParaRPr>
          </a:p>
        </p:txBody>
      </p:sp>
      <p:sp>
        <p:nvSpPr>
          <p:cNvPr id="51" name="Rectangle 50"/>
          <p:cNvSpPr/>
          <p:nvPr/>
        </p:nvSpPr>
        <p:spPr>
          <a:xfrm>
            <a:off x="3190437" y="5599198"/>
            <a:ext cx="5592278"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883" y="1226060"/>
            <a:ext cx="473468" cy="534917"/>
          </a:xfrm>
          <a:prstGeom prst="rect">
            <a:avLst/>
          </a:prstGeom>
        </p:spPr>
      </p:pic>
      <p:sp>
        <p:nvSpPr>
          <p:cNvPr id="60" name="Rectangle 59"/>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62" name="Group 61"/>
          <p:cNvGrpSpPr/>
          <p:nvPr/>
        </p:nvGrpSpPr>
        <p:grpSpPr>
          <a:xfrm>
            <a:off x="3008204" y="5724130"/>
            <a:ext cx="5759374" cy="670848"/>
            <a:chOff x="3008204" y="5724130"/>
            <a:chExt cx="5759374" cy="670848"/>
          </a:xfrm>
        </p:grpSpPr>
        <p:sp>
          <p:nvSpPr>
            <p:cNvPr id="63" name="Freeform 62"/>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Rectangle 63"/>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spc="150" dirty="0">
                  <a:solidFill>
                    <a:schemeClr val="bg1"/>
                  </a:solidFill>
                </a:rPr>
                <a:t>Février est le Mois de l’histoire des Noirs</a:t>
              </a:r>
            </a:p>
          </p:txBody>
        </p:sp>
      </p:grpSp>
      <p:pic>
        <p:nvPicPr>
          <p:cNvPr id="59" name="Picture 58">
            <a:extLst>
              <a:ext uri="{FF2B5EF4-FFF2-40B4-BE49-F238E27FC236}">
                <a16:creationId xmlns:a16="http://schemas.microsoft.com/office/drawing/2014/main" id="{4152A78B-DEF7-CA42-9A16-89952F416D1C}"/>
              </a:ext>
            </a:extLst>
          </p:cNvPr>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6690599" y="3167771"/>
            <a:ext cx="273279" cy="240570"/>
          </a:xfrm>
          <a:prstGeom prst="rect">
            <a:avLst/>
          </a:prstGeom>
        </p:spPr>
      </p:pic>
      <p:pic>
        <p:nvPicPr>
          <p:cNvPr id="53" name="Picture 52">
            <a:extLst>
              <a:ext uri="{FF2B5EF4-FFF2-40B4-BE49-F238E27FC236}">
                <a16:creationId xmlns:a16="http://schemas.microsoft.com/office/drawing/2014/main" id="{6F3A2CDF-4F92-6945-B24A-27F548BE433C}"/>
              </a:ext>
            </a:extLst>
          </p:cNvPr>
          <p:cNvPicPr>
            <a:picLocks noChangeAspect="1"/>
          </p:cNvPicPr>
          <p:nvPr/>
        </p:nvPicPr>
        <p:blipFill rotWithShape="1">
          <a:blip r:embed="rId4"/>
          <a:srcRect l="40335" t="41932" r="40579" b="42062"/>
          <a:stretch/>
        </p:blipFill>
        <p:spPr>
          <a:xfrm>
            <a:off x="4854291" y="2221992"/>
            <a:ext cx="815850" cy="482680"/>
          </a:xfrm>
          <a:prstGeom prst="rect">
            <a:avLst/>
          </a:prstGeom>
        </p:spPr>
      </p:pic>
      <p:pic>
        <p:nvPicPr>
          <p:cNvPr id="70" name="Picture 69">
            <a:extLst>
              <a:ext uri="{FF2B5EF4-FFF2-40B4-BE49-F238E27FC236}">
                <a16:creationId xmlns:a16="http://schemas.microsoft.com/office/drawing/2014/main" id="{B3A2B725-03B8-F74A-92FE-90E7F78D9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156" y="4844489"/>
            <a:ext cx="423975" cy="403637"/>
          </a:xfrm>
          <a:prstGeom prst="rect">
            <a:avLst/>
          </a:prstGeom>
        </p:spPr>
      </p:pic>
      <p:sp>
        <p:nvSpPr>
          <p:cNvPr id="72" name="Pentagon 71">
            <a:extLst>
              <a:ext uri="{FF2B5EF4-FFF2-40B4-BE49-F238E27FC236}">
                <a16:creationId xmlns:a16="http://schemas.microsoft.com/office/drawing/2014/main" id="{5C32544E-3E18-7C45-A9F7-E07D08E257B5}"/>
              </a:ext>
            </a:extLst>
          </p:cNvPr>
          <p:cNvSpPr/>
          <p:nvPr/>
        </p:nvSpPr>
        <p:spPr>
          <a:xfrm>
            <a:off x="8007857" y="3119555"/>
            <a:ext cx="731521" cy="153271"/>
          </a:xfrm>
          <a:prstGeom prst="homePlate">
            <a:avLst>
              <a:gd name="adj" fmla="val 42719"/>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73" name="Pentagon 72">
            <a:extLst>
              <a:ext uri="{FF2B5EF4-FFF2-40B4-BE49-F238E27FC236}">
                <a16:creationId xmlns:a16="http://schemas.microsoft.com/office/drawing/2014/main" id="{4C7116E3-18C2-EF48-A4EC-581022617351}"/>
              </a:ext>
            </a:extLst>
          </p:cNvPr>
          <p:cNvSpPr/>
          <p:nvPr/>
        </p:nvSpPr>
        <p:spPr>
          <a:xfrm>
            <a:off x="3364811" y="4893718"/>
            <a:ext cx="757960" cy="137325"/>
          </a:xfrm>
          <a:prstGeom prst="homePlate">
            <a:avLst>
              <a:gd name="adj" fmla="val 0"/>
            </a:avLst>
          </a:prstGeom>
          <a:gradFill flip="none" rotWithShape="1">
            <a:gsLst>
              <a:gs pos="0">
                <a:schemeClr val="bg2">
                  <a:alpha val="45000"/>
                </a:schemeClr>
              </a:gs>
              <a:gs pos="99000">
                <a:schemeClr val="bg2"/>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spc="150" dirty="0">
              <a:latin typeface="Arial"/>
              <a:cs typeface="Arial"/>
            </a:endParaRPr>
          </a:p>
        </p:txBody>
      </p:sp>
      <p:sp>
        <p:nvSpPr>
          <p:cNvPr id="67" name="Pentagon 71">
            <a:extLst>
              <a:ext uri="{FF2B5EF4-FFF2-40B4-BE49-F238E27FC236}">
                <a16:creationId xmlns:a16="http://schemas.microsoft.com/office/drawing/2014/main" id="{2CB4DB82-08AA-48F4-9E3B-2A8BCFB243A1}"/>
              </a:ext>
            </a:extLst>
          </p:cNvPr>
          <p:cNvSpPr/>
          <p:nvPr/>
        </p:nvSpPr>
        <p:spPr>
          <a:xfrm>
            <a:off x="3351239" y="3985446"/>
            <a:ext cx="5259112" cy="167883"/>
          </a:xfrm>
          <a:prstGeom prst="homePlate">
            <a:avLst>
              <a:gd name="adj" fmla="val 42719"/>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SALON INTERNATIONAL DE L’AUTO DU CANADA</a:t>
            </a:r>
          </a:p>
        </p:txBody>
      </p:sp>
    </p:spTree>
    <p:extLst>
      <p:ext uri="{BB962C8B-B14F-4D97-AF65-F5344CB8AC3E}">
        <p14:creationId xmlns:p14="http://schemas.microsoft.com/office/powerpoint/2010/main" val="94670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dirty="0">
              <a:solidFill>
                <a:schemeClr val="tx1"/>
              </a:solidFill>
            </a:endParaRPr>
          </a:p>
        </p:txBody>
      </p:sp>
      <p:sp>
        <p:nvSpPr>
          <p:cNvPr id="10" name="Text Placeholder 9"/>
          <p:cNvSpPr>
            <a:spLocks noGrp="1"/>
          </p:cNvSpPr>
          <p:nvPr>
            <p:ph type="body" sz="quarter" idx="24"/>
          </p:nvPr>
        </p:nvSpPr>
        <p:spPr/>
        <p:txBody>
          <a:bodyPr/>
          <a:lstStyle/>
          <a:p>
            <a:endParaRPr lang="en-US" dirty="0"/>
          </a:p>
        </p:txBody>
      </p:sp>
      <p:sp>
        <p:nvSpPr>
          <p:cNvPr id="11" name="Text Placeholder 10"/>
          <p:cNvSpPr>
            <a:spLocks noGrp="1"/>
          </p:cNvSpPr>
          <p:nvPr>
            <p:ph type="body" sz="quarter" idx="25"/>
          </p:nvPr>
        </p:nvSpPr>
        <p:spPr/>
        <p:txBody>
          <a:bodyPr/>
          <a:lstStyle/>
          <a:p>
            <a:endParaRPr lang="en-US"/>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p:txBody>
          <a:bodyPr/>
          <a:lstStyle/>
          <a:p>
            <a:endParaRPr lang="en-US" dirty="0">
              <a:solidFill>
                <a:schemeClr val="tx1"/>
              </a:solidFill>
            </a:endParaRPr>
          </a:p>
        </p:txBody>
      </p:sp>
      <p:sp>
        <p:nvSpPr>
          <p:cNvPr id="14" name="Text Placeholder 13"/>
          <p:cNvSpPr>
            <a:spLocks noGrp="1"/>
          </p:cNvSpPr>
          <p:nvPr>
            <p:ph type="body" sz="quarter" idx="28"/>
          </p:nvPr>
        </p:nvSpPr>
        <p:spPr/>
        <p:txBody>
          <a:bodyPr/>
          <a:lstStyle/>
          <a:p>
            <a:r>
              <a:rPr lang="fr-FR" sz="600" b="1" dirty="0">
                <a:solidFill>
                  <a:schemeClr val="bg2"/>
                </a:solidFill>
              </a:rPr>
              <a:t>JOURNÉE INTERNATIONALE DE LA FEMME </a:t>
            </a:r>
          </a:p>
        </p:txBody>
      </p:sp>
      <p:sp>
        <p:nvSpPr>
          <p:cNvPr id="15" name="Text Placeholder 14"/>
          <p:cNvSpPr>
            <a:spLocks noGrp="1"/>
          </p:cNvSpPr>
          <p:nvPr>
            <p:ph type="body" sz="quarter" idx="29"/>
          </p:nvPr>
        </p:nvSpPr>
        <p:spPr/>
        <p:txBody>
          <a:bodyPr/>
          <a:lstStyle/>
          <a:p>
            <a:endParaRPr lang="en-US"/>
          </a:p>
        </p:txBody>
      </p:sp>
      <p:sp>
        <p:nvSpPr>
          <p:cNvPr id="16" name="Text Placeholder 15"/>
          <p:cNvSpPr>
            <a:spLocks noGrp="1"/>
          </p:cNvSpPr>
          <p:nvPr>
            <p:ph type="body" sz="quarter" idx="30"/>
          </p:nvPr>
        </p:nvSpPr>
        <p:spPr/>
        <p:txBody>
          <a:bodyPr/>
          <a:lstStyle/>
          <a:p>
            <a:r>
              <a:rPr lang="en-US" sz="600" b="1" dirty="0">
                <a:solidFill>
                  <a:schemeClr val="bg2"/>
                </a:solidFill>
              </a:rPr>
              <a:t>HEURE D'ÉTÉ</a:t>
            </a:r>
            <a:endParaRPr lang="en-US" sz="500" b="1" dirty="0">
              <a:solidFill>
                <a:schemeClr val="bg2"/>
              </a:solidFill>
            </a:endParaRPr>
          </a:p>
        </p:txBody>
      </p:sp>
      <p:sp>
        <p:nvSpPr>
          <p:cNvPr id="17" name="Text Placeholder 16"/>
          <p:cNvSpPr>
            <a:spLocks noGrp="1"/>
          </p:cNvSpPr>
          <p:nvPr>
            <p:ph type="body" sz="quarter" idx="31"/>
          </p:nvPr>
        </p:nvSpPr>
        <p:spPr/>
        <p:txBody>
          <a:bodyPr/>
          <a:lstStyle/>
          <a:p>
            <a:endParaRPr lang="en-US" dirty="0"/>
          </a:p>
        </p:txBody>
      </p:sp>
      <p:sp>
        <p:nvSpPr>
          <p:cNvPr id="18" name="Text Placeholder 17"/>
          <p:cNvSpPr>
            <a:spLocks noGrp="1"/>
          </p:cNvSpPr>
          <p:nvPr>
            <p:ph type="body" sz="quarter" idx="32"/>
          </p:nvPr>
        </p:nvSpPr>
        <p:spPr/>
        <p:txBody>
          <a:bodyPr/>
          <a:lstStyle/>
          <a:p>
            <a:endParaRPr lang="en-US" dirty="0">
              <a:solidFill>
                <a:schemeClr val="tx1"/>
              </a:solidFill>
            </a:endParaRPr>
          </a:p>
        </p:txBody>
      </p:sp>
      <p:sp>
        <p:nvSpPr>
          <p:cNvPr id="19" name="Text Placeholder 18"/>
          <p:cNvSpPr>
            <a:spLocks noGrp="1"/>
          </p:cNvSpPr>
          <p:nvPr>
            <p:ph type="body" sz="quarter" idx="33"/>
          </p:nvPr>
        </p:nvSpPr>
        <p:spPr/>
        <p:txBody>
          <a:bodyPr/>
          <a:lstStyle/>
          <a:p>
            <a:endParaRPr lang="en-US" dirty="0"/>
          </a:p>
        </p:txBody>
      </p:sp>
      <p:sp>
        <p:nvSpPr>
          <p:cNvPr id="20" name="Text Placeholder 19"/>
          <p:cNvSpPr>
            <a:spLocks noGrp="1"/>
          </p:cNvSpPr>
          <p:nvPr>
            <p:ph type="body" sz="quarter" idx="34"/>
          </p:nvPr>
        </p:nvSpPr>
        <p:spPr/>
        <p:txBody>
          <a:bodyPr/>
          <a:lstStyle/>
          <a:p>
            <a:endParaRPr lang="en-US"/>
          </a:p>
        </p:txBody>
      </p:sp>
      <p:sp>
        <p:nvSpPr>
          <p:cNvPr id="21" name="Text Placeholder 20"/>
          <p:cNvSpPr>
            <a:spLocks noGrp="1"/>
          </p:cNvSpPr>
          <p:nvPr>
            <p:ph type="body" sz="quarter" idx="35"/>
          </p:nvPr>
        </p:nvSpPr>
        <p:spPr/>
        <p:txBody>
          <a:bodyPr/>
          <a:lstStyle/>
          <a:p>
            <a:endParaRPr lang="en-US"/>
          </a:p>
        </p:txBody>
      </p:sp>
      <p:sp>
        <p:nvSpPr>
          <p:cNvPr id="22" name="Text Placeholder 21"/>
          <p:cNvSpPr>
            <a:spLocks noGrp="1"/>
          </p:cNvSpPr>
          <p:nvPr>
            <p:ph type="body" sz="quarter" idx="36"/>
          </p:nvPr>
        </p:nvSpPr>
        <p:spPr/>
        <p:txBody>
          <a:bodyPr/>
          <a:lstStyle/>
          <a:p>
            <a:endParaRPr lang="en-US" dirty="0">
              <a:solidFill>
                <a:schemeClr val="tx1"/>
              </a:solidFill>
            </a:endParaRPr>
          </a:p>
        </p:txBody>
      </p:sp>
      <p:sp>
        <p:nvSpPr>
          <p:cNvPr id="23" name="Text Placeholder 22"/>
          <p:cNvSpPr>
            <a:spLocks noGrp="1"/>
          </p:cNvSpPr>
          <p:nvPr>
            <p:ph type="body" sz="quarter" idx="37"/>
          </p:nvPr>
        </p:nvSpPr>
        <p:spPr/>
        <p:txBody>
          <a:bodyPr/>
          <a:lstStyle/>
          <a:p>
            <a:r>
              <a:rPr lang="fr-FR" sz="600" b="1" dirty="0">
                <a:solidFill>
                  <a:schemeClr val="bg2"/>
                </a:solidFill>
              </a:rPr>
              <a:t>L'OCCASION POUR SOULIGNER LA SAINT-PATRICK</a:t>
            </a:r>
          </a:p>
        </p:txBody>
      </p:sp>
      <p:sp>
        <p:nvSpPr>
          <p:cNvPr id="24" name="Text Placeholder 23"/>
          <p:cNvSpPr>
            <a:spLocks noGrp="1"/>
          </p:cNvSpPr>
          <p:nvPr>
            <p:ph type="body" sz="quarter" idx="38"/>
          </p:nvPr>
        </p:nvSpPr>
        <p:spPr/>
        <p:txBody>
          <a:bodyPr/>
          <a:lstStyle/>
          <a:p>
            <a:endParaRPr lang="en-US" dirty="0"/>
          </a:p>
        </p:txBody>
      </p:sp>
      <p:sp>
        <p:nvSpPr>
          <p:cNvPr id="25" name="Text Placeholder 24"/>
          <p:cNvSpPr>
            <a:spLocks noGrp="1"/>
          </p:cNvSpPr>
          <p:nvPr>
            <p:ph type="body" sz="quarter" idx="39"/>
          </p:nvPr>
        </p:nvSpPr>
        <p:spPr/>
        <p:txBody>
          <a:bodyPr/>
          <a:lstStyle/>
          <a:p>
            <a:endParaRPr lang="en-US" sz="600" dirty="0">
              <a:solidFill>
                <a:schemeClr val="tx1"/>
              </a:solidFill>
            </a:endParaRPr>
          </a:p>
        </p:txBody>
      </p:sp>
      <p:sp>
        <p:nvSpPr>
          <p:cNvPr id="26" name="Text Placeholder 25"/>
          <p:cNvSpPr>
            <a:spLocks noGrp="1"/>
          </p:cNvSpPr>
          <p:nvPr>
            <p:ph type="body" sz="quarter" idx="40"/>
          </p:nvPr>
        </p:nvSpPr>
        <p:spPr/>
        <p:txBody>
          <a:bodyPr/>
          <a:lstStyle/>
          <a:p>
            <a:r>
              <a:rPr lang="en-US" sz="600" b="1" dirty="0">
                <a:solidFill>
                  <a:schemeClr val="bg2"/>
                </a:solidFill>
              </a:rPr>
              <a:t>PREMIER JOUR DU PRINTEMPS</a:t>
            </a:r>
          </a:p>
        </p:txBody>
      </p:sp>
      <p:sp>
        <p:nvSpPr>
          <p:cNvPr id="27" name="Text Placeholder 26"/>
          <p:cNvSpPr>
            <a:spLocks noGrp="1"/>
          </p:cNvSpPr>
          <p:nvPr>
            <p:ph type="body" sz="quarter" idx="41"/>
          </p:nvPr>
        </p:nvSpPr>
        <p:spPr/>
        <p:txBody>
          <a:bodyPr/>
          <a:lstStyle/>
          <a:p>
            <a:endParaRPr lang="en-US" dirty="0">
              <a:solidFill>
                <a:schemeClr val="tx1"/>
              </a:solidFill>
            </a:endParaRPr>
          </a:p>
        </p:txBody>
      </p:sp>
      <p:sp>
        <p:nvSpPr>
          <p:cNvPr id="28" name="Text Placeholder 27"/>
          <p:cNvSpPr>
            <a:spLocks noGrp="1"/>
          </p:cNvSpPr>
          <p:nvPr>
            <p:ph type="body" sz="quarter" idx="42"/>
          </p:nvPr>
        </p:nvSpPr>
        <p:spPr/>
        <p:txBody>
          <a:bodyPr/>
          <a:lstStyle/>
          <a:p>
            <a:endParaRPr lang="en-US"/>
          </a:p>
        </p:txBody>
      </p:sp>
      <p:sp>
        <p:nvSpPr>
          <p:cNvPr id="29" name="Text Placeholder 28"/>
          <p:cNvSpPr>
            <a:spLocks noGrp="1"/>
          </p:cNvSpPr>
          <p:nvPr>
            <p:ph type="body" sz="quarter" idx="43"/>
          </p:nvPr>
        </p:nvSpPr>
        <p:spPr/>
        <p:txBody>
          <a:bodyPr/>
          <a:lstStyle/>
          <a:p>
            <a:endParaRPr lang="en-US"/>
          </a:p>
        </p:txBody>
      </p:sp>
      <p:sp>
        <p:nvSpPr>
          <p:cNvPr id="30" name="Text Placeholder 29"/>
          <p:cNvSpPr>
            <a:spLocks noGrp="1"/>
          </p:cNvSpPr>
          <p:nvPr>
            <p:ph type="body" sz="quarter" idx="44"/>
          </p:nvPr>
        </p:nvSpPr>
        <p:spPr/>
        <p:txBody>
          <a:bodyPr/>
          <a:lstStyle/>
          <a:p>
            <a:endParaRPr lang="en-US"/>
          </a:p>
        </p:txBody>
      </p:sp>
      <p:sp>
        <p:nvSpPr>
          <p:cNvPr id="31" name="Text Placeholder 30"/>
          <p:cNvSpPr>
            <a:spLocks noGrp="1"/>
          </p:cNvSpPr>
          <p:nvPr>
            <p:ph type="body" sz="quarter" idx="45"/>
          </p:nvPr>
        </p:nvSpPr>
        <p:spPr/>
        <p:txBody>
          <a:bodyPr/>
          <a:lstStyle/>
          <a:p>
            <a:endParaRPr lang="en-US"/>
          </a:p>
        </p:txBody>
      </p:sp>
      <p:sp>
        <p:nvSpPr>
          <p:cNvPr id="32" name="Text Placeholder 31"/>
          <p:cNvSpPr>
            <a:spLocks noGrp="1"/>
          </p:cNvSpPr>
          <p:nvPr>
            <p:ph type="body" sz="quarter" idx="46"/>
          </p:nvPr>
        </p:nvSpPr>
        <p:spPr/>
        <p:txBody>
          <a:bodyPr/>
          <a:lstStyle/>
          <a:p>
            <a:endParaRPr lang="en-US"/>
          </a:p>
        </p:txBody>
      </p:sp>
      <p:sp>
        <p:nvSpPr>
          <p:cNvPr id="33" name="Text Placeholder 32"/>
          <p:cNvSpPr>
            <a:spLocks noGrp="1"/>
          </p:cNvSpPr>
          <p:nvPr>
            <p:ph type="body" sz="quarter" idx="47"/>
          </p:nvPr>
        </p:nvSpPr>
        <p:spPr/>
        <p:txBody>
          <a:bodyPr/>
          <a:lstStyle/>
          <a:p>
            <a:endParaRPr lang="en-US"/>
          </a:p>
        </p:txBody>
      </p:sp>
      <p:sp>
        <p:nvSpPr>
          <p:cNvPr id="34" name="Text Placeholder 33"/>
          <p:cNvSpPr>
            <a:spLocks noGrp="1"/>
          </p:cNvSpPr>
          <p:nvPr>
            <p:ph type="body" sz="quarter" idx="48"/>
          </p:nvPr>
        </p:nvSpPr>
        <p:spPr/>
        <p:txBody>
          <a:bodyPr/>
          <a:lstStyle/>
          <a:p>
            <a:endParaRPr lang="en-US" dirty="0"/>
          </a:p>
        </p:txBody>
      </p:sp>
      <p:sp>
        <p:nvSpPr>
          <p:cNvPr id="35" name="Text Placeholder 34"/>
          <p:cNvSpPr>
            <a:spLocks noGrp="1"/>
          </p:cNvSpPr>
          <p:nvPr>
            <p:ph type="body" sz="quarter" idx="49"/>
          </p:nvPr>
        </p:nvSpPr>
        <p:spPr/>
        <p:txBody>
          <a:bodyPr/>
          <a:lstStyle/>
          <a:p>
            <a:endParaRPr lang="en-US"/>
          </a:p>
        </p:txBody>
      </p:sp>
      <p:sp>
        <p:nvSpPr>
          <p:cNvPr id="36" name="Text Placeholder 35"/>
          <p:cNvSpPr>
            <a:spLocks noGrp="1"/>
          </p:cNvSpPr>
          <p:nvPr>
            <p:ph type="body" sz="quarter" idx="50"/>
          </p:nvPr>
        </p:nvSpPr>
        <p:spPr/>
        <p:txBody>
          <a:bodyPr/>
          <a:lstStyle/>
          <a:p>
            <a:endParaRPr lang="en-US"/>
          </a:p>
        </p:txBody>
      </p:sp>
      <p:sp>
        <p:nvSpPr>
          <p:cNvPr id="44" name="Pentagon 43"/>
          <p:cNvSpPr/>
          <p:nvPr/>
        </p:nvSpPr>
        <p:spPr>
          <a:xfrm>
            <a:off x="0" y="4369981"/>
            <a:ext cx="3141282" cy="2083650"/>
          </a:xfrm>
          <a:prstGeom prst="homePlate">
            <a:avLst>
              <a:gd name="adj" fmla="val 0"/>
            </a:avLst>
          </a:prstGeom>
          <a:gradFill flip="none" rotWithShape="1">
            <a:gsLst>
              <a:gs pos="0">
                <a:schemeClr val="bg1"/>
              </a:gs>
              <a:gs pos="99000">
                <a:schemeClr val="bg1">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50874" y="4534643"/>
            <a:ext cx="2275368" cy="977191"/>
          </a:xfrm>
          <a:prstGeom prst="rect">
            <a:avLst/>
          </a:prstGeom>
          <a:noFill/>
        </p:spPr>
        <p:txBody>
          <a:bodyPr wrap="square" rtlCol="0">
            <a:spAutoFit/>
          </a:bodyPr>
          <a:lstStyle/>
          <a:p>
            <a:pPr lvl="0">
              <a:spcAft>
                <a:spcPts val="600"/>
              </a:spcAft>
            </a:pPr>
            <a:r>
              <a:rPr lang="en-US" sz="1100" b="1" dirty="0">
                <a:solidFill>
                  <a:srgbClr val="000000">
                    <a:lumMod val="65000"/>
                    <a:lumOff val="35000"/>
                  </a:srgbClr>
                </a:solidFill>
                <a:cs typeface="Arial"/>
              </a:rPr>
              <a:t>MOIS PROCHAIN : </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Jour d'impôts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Lundi de Pâques</a:t>
            </a:r>
          </a:p>
          <a:p>
            <a:pPr marL="102870" lvl="0" indent="-102870">
              <a:spcAft>
                <a:spcPts val="600"/>
              </a:spcAft>
              <a:buClr>
                <a:srgbClr val="FF6C36"/>
              </a:buClr>
              <a:buSzPct val="80000"/>
              <a:buFont typeface="Arial" panose="020B0604020202020204" pitchFamily="34" charset="0"/>
              <a:buChar char="•"/>
            </a:pPr>
            <a:r>
              <a:rPr lang="fr-FR" sz="1050" dirty="0">
                <a:solidFill>
                  <a:srgbClr val="000000">
                    <a:lumMod val="65000"/>
                    <a:lumOff val="35000"/>
                  </a:srgbClr>
                </a:solidFill>
                <a:cs typeface="Arial"/>
              </a:rPr>
              <a:t>Jour de la Terre</a:t>
            </a:r>
          </a:p>
        </p:txBody>
      </p:sp>
      <p:sp>
        <p:nvSpPr>
          <p:cNvPr id="46" name="TextBox 45"/>
          <p:cNvSpPr txBox="1"/>
          <p:nvPr/>
        </p:nvSpPr>
        <p:spPr>
          <a:xfrm>
            <a:off x="350873" y="1459183"/>
            <a:ext cx="2810629" cy="2655920"/>
          </a:xfrm>
          <a:prstGeom prst="rect">
            <a:avLst/>
          </a:prstGeom>
          <a:noFill/>
        </p:spPr>
        <p:txBody>
          <a:bodyPr wrap="square" rtlCol="0">
            <a:spAutoFit/>
          </a:bodyPr>
          <a:lstStyle/>
          <a:p>
            <a:pPr lvl="0">
              <a:spcAft>
                <a:spcPts val="600"/>
              </a:spcAft>
              <a:buClr>
                <a:srgbClr val="00607F"/>
              </a:buClr>
            </a:pPr>
            <a:r>
              <a:rPr lang="en-US" sz="1400" b="1" dirty="0">
                <a:solidFill>
                  <a:srgbClr val="00607F"/>
                </a:solidFill>
                <a:cs typeface="Arial"/>
              </a:rPr>
              <a:t>CE MOIS-CI :</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PDAC (3-6)</a:t>
            </a:r>
          </a:p>
          <a:p>
            <a:pPr marL="102870" lvl="0" indent="-102870">
              <a:lnSpc>
                <a:spcPct val="120000"/>
              </a:lnSpc>
              <a:spcAft>
                <a:spcPts val="600"/>
              </a:spcAft>
              <a:buClr>
                <a:srgbClr val="00607F"/>
              </a:buClr>
              <a:buSzPct val="80000"/>
              <a:buFont typeface="Arial" panose="020B0604020202020204" pitchFamily="34" charset="0"/>
              <a:buChar char="•"/>
            </a:pPr>
            <a:r>
              <a:rPr lang="fr-FR" sz="1100" b="1" dirty="0">
                <a:solidFill>
                  <a:srgbClr val="FFFFFF"/>
                </a:solidFill>
                <a:cs typeface="Arial"/>
              </a:rPr>
              <a:t>Journée internationale de la femme </a:t>
            </a:r>
            <a:r>
              <a:rPr lang="en-US" sz="1100" b="1" dirty="0">
                <a:solidFill>
                  <a:srgbClr val="FFFFFF"/>
                </a:solidFill>
                <a:cs typeface="Arial"/>
              </a:rPr>
              <a:t>(8)</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err="1">
                <a:solidFill>
                  <a:srgbClr val="FFFFFF"/>
                </a:solidFill>
                <a:cs typeface="Arial"/>
              </a:rPr>
              <a:t>Heure</a:t>
            </a:r>
            <a:r>
              <a:rPr lang="en-US" sz="1100" b="1" dirty="0">
                <a:solidFill>
                  <a:srgbClr val="FFFFFF"/>
                </a:solidFill>
                <a:cs typeface="Arial"/>
              </a:rPr>
              <a:t> </a:t>
            </a:r>
            <a:r>
              <a:rPr lang="en-US" sz="1100" b="1" dirty="0" err="1">
                <a:solidFill>
                  <a:srgbClr val="FFFFFF"/>
                </a:solidFill>
                <a:cs typeface="Arial"/>
              </a:rPr>
              <a:t>d’été</a:t>
            </a:r>
            <a:r>
              <a:rPr lang="en-US" sz="1100" b="1" dirty="0">
                <a:solidFill>
                  <a:srgbClr val="FFFFFF"/>
                </a:solidFill>
                <a:cs typeface="Arial"/>
              </a:rPr>
              <a:t> (10)</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err="1">
                <a:solidFill>
                  <a:srgbClr val="FFFFFF"/>
                </a:solidFill>
                <a:cs typeface="Arial"/>
              </a:rPr>
              <a:t>Vacance</a:t>
            </a:r>
            <a:r>
              <a:rPr lang="en-US" sz="1100" b="1" dirty="0">
                <a:solidFill>
                  <a:srgbClr val="FFFFFF"/>
                </a:solidFill>
                <a:cs typeface="Arial"/>
              </a:rPr>
              <a:t> de mars (11-15)</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Prix JUNO (16-17)</a:t>
            </a:r>
          </a:p>
          <a:p>
            <a:pPr marL="102870" lvl="0" indent="-102870">
              <a:lnSpc>
                <a:spcPct val="120000"/>
              </a:lnSpc>
              <a:spcAft>
                <a:spcPts val="600"/>
              </a:spcAft>
              <a:buClr>
                <a:srgbClr val="00607F"/>
              </a:buClr>
              <a:buSzPct val="80000"/>
              <a:buFont typeface="Arial" panose="020B0604020202020204" pitchFamily="34" charset="0"/>
              <a:buChar char="•"/>
            </a:pPr>
            <a:r>
              <a:rPr lang="fr-FR" sz="1100" b="1" dirty="0">
                <a:solidFill>
                  <a:srgbClr val="FFFFFF"/>
                </a:solidFill>
                <a:cs typeface="Arial"/>
              </a:rPr>
              <a:t>L'occasion pour souligner la Saint-Patrick </a:t>
            </a:r>
            <a:r>
              <a:rPr lang="en-US" sz="1100" b="1" dirty="0">
                <a:solidFill>
                  <a:srgbClr val="FFFFFF"/>
                </a:solidFill>
                <a:cs typeface="Arial"/>
              </a:rPr>
              <a:t>(17)</a:t>
            </a:r>
          </a:p>
          <a:p>
            <a:pPr marL="102870" lvl="0" indent="-102870">
              <a:lnSpc>
                <a:spcPct val="120000"/>
              </a:lnSpc>
              <a:spcAft>
                <a:spcPts val="600"/>
              </a:spcAft>
              <a:buClr>
                <a:srgbClr val="00607F"/>
              </a:buClr>
              <a:buSzPct val="80000"/>
              <a:buFont typeface="Arial" panose="020B0604020202020204" pitchFamily="34" charset="0"/>
              <a:buChar char="•"/>
            </a:pPr>
            <a:r>
              <a:rPr lang="en-US" sz="1100" b="1" dirty="0">
                <a:solidFill>
                  <a:srgbClr val="FFFFFF"/>
                </a:solidFill>
                <a:cs typeface="Arial"/>
              </a:rPr>
              <a:t>Premier jour du </a:t>
            </a:r>
            <a:r>
              <a:rPr lang="en-US" sz="1100" b="1" dirty="0" err="1">
                <a:solidFill>
                  <a:srgbClr val="FFFFFF"/>
                </a:solidFill>
                <a:cs typeface="Arial"/>
              </a:rPr>
              <a:t>printemps</a:t>
            </a:r>
            <a:r>
              <a:rPr lang="en-US" sz="1100" b="1" dirty="0">
                <a:solidFill>
                  <a:srgbClr val="FFFFFF"/>
                </a:solidFill>
                <a:cs typeface="Arial"/>
              </a:rPr>
              <a:t> (20)</a:t>
            </a:r>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960" y="3989831"/>
            <a:ext cx="451553" cy="440945"/>
          </a:xfrm>
          <a:prstGeom prst="rect">
            <a:avLst/>
          </a:prstGeom>
        </p:spPr>
      </p:pic>
      <p:sp>
        <p:nvSpPr>
          <p:cNvPr id="58" name="Rectangle 57"/>
          <p:cNvSpPr/>
          <p:nvPr/>
        </p:nvSpPr>
        <p:spPr>
          <a:xfrm>
            <a:off x="3130130" y="5599198"/>
            <a:ext cx="5641433" cy="96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p:txBody>
      </p:sp>
      <p:grpSp>
        <p:nvGrpSpPr>
          <p:cNvPr id="60" name="Group 59"/>
          <p:cNvGrpSpPr/>
          <p:nvPr/>
        </p:nvGrpSpPr>
        <p:grpSpPr>
          <a:xfrm>
            <a:off x="3008204" y="5724130"/>
            <a:ext cx="5759374" cy="670848"/>
            <a:chOff x="3008204" y="5724130"/>
            <a:chExt cx="5759374" cy="670848"/>
          </a:xfrm>
        </p:grpSpPr>
        <p:sp>
          <p:nvSpPr>
            <p:cNvPr id="61" name="Freeform 60"/>
            <p:cNvSpPr/>
            <p:nvPr/>
          </p:nvSpPr>
          <p:spPr>
            <a:xfrm rot="3600000">
              <a:off x="3068260" y="6205268"/>
              <a:ext cx="152164" cy="227256"/>
            </a:xfrm>
            <a:custGeom>
              <a:avLst/>
              <a:gdLst>
                <a:gd name="connsiteX0" fmla="*/ 0 w 152164"/>
                <a:gd name="connsiteY0" fmla="*/ 227256 h 227256"/>
                <a:gd name="connsiteX1" fmla="*/ 58152 w 152164"/>
                <a:gd name="connsiteY1" fmla="*/ 126535 h 227256"/>
                <a:gd name="connsiteX2" fmla="*/ 152164 w 152164"/>
                <a:gd name="connsiteY2" fmla="*/ 180813 h 227256"/>
                <a:gd name="connsiteX3" fmla="*/ 83189 w 152164"/>
                <a:gd name="connsiteY3" fmla="*/ 0 h 227256"/>
                <a:gd name="connsiteX4" fmla="*/ 88599 w 152164"/>
                <a:gd name="connsiteY4" fmla="*/ 8105 h 227256"/>
                <a:gd name="connsiteX5" fmla="*/ 65903 w 152164"/>
                <a:gd name="connsiteY5" fmla="*/ 47415 h 227256"/>
                <a:gd name="connsiteX6" fmla="*/ 64490 w 152164"/>
                <a:gd name="connsiteY6" fmla="*/ 46599 h 2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64" h="227256">
                  <a:moveTo>
                    <a:pt x="0" y="227256"/>
                  </a:moveTo>
                  <a:lnTo>
                    <a:pt x="58152" y="126535"/>
                  </a:lnTo>
                  <a:lnTo>
                    <a:pt x="152164" y="180813"/>
                  </a:lnTo>
                  <a:close/>
                  <a:moveTo>
                    <a:pt x="83189" y="0"/>
                  </a:moveTo>
                  <a:lnTo>
                    <a:pt x="88599" y="8105"/>
                  </a:lnTo>
                  <a:lnTo>
                    <a:pt x="65903" y="47415"/>
                  </a:lnTo>
                  <a:lnTo>
                    <a:pt x="64490" y="465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61"/>
            <p:cNvSpPr/>
            <p:nvPr/>
          </p:nvSpPr>
          <p:spPr>
            <a:xfrm>
              <a:off x="3008204" y="5724130"/>
              <a:ext cx="5759374" cy="588867"/>
            </a:xfrm>
            <a:prstGeom prst="rect">
              <a:avLst/>
            </a:prstGeom>
            <a:solidFill>
              <a:schemeClr val="accent2">
                <a:lumMod val="90000"/>
                <a:lumOff val="1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cap="all" spc="150" dirty="0">
                  <a:solidFill>
                    <a:schemeClr val="bg1"/>
                  </a:solidFill>
                </a:rPr>
                <a:t>Mars est le Mois de la Croix-Rouge</a:t>
              </a:r>
            </a:p>
          </p:txBody>
        </p:sp>
      </p:grpSp>
      <p:sp>
        <p:nvSpPr>
          <p:cNvPr id="64" name="Pentagon 63">
            <a:extLst>
              <a:ext uri="{FF2B5EF4-FFF2-40B4-BE49-F238E27FC236}">
                <a16:creationId xmlns:a16="http://schemas.microsoft.com/office/drawing/2014/main" id="{CC3B69D3-A01F-7E48-8392-D58DADCCA1C3}"/>
              </a:ext>
            </a:extLst>
          </p:cNvPr>
          <p:cNvSpPr/>
          <p:nvPr/>
        </p:nvSpPr>
        <p:spPr>
          <a:xfrm>
            <a:off x="3346402" y="2217287"/>
            <a:ext cx="3069240" cy="153272"/>
          </a:xfrm>
          <a:prstGeom prst="homePlate">
            <a:avLst>
              <a:gd name="adj" fmla="val 0"/>
            </a:avLst>
          </a:prstGeom>
          <a:gradFill flip="none" rotWithShape="1">
            <a:gsLst>
              <a:gs pos="100000">
                <a:schemeClr val="bg2"/>
              </a:gs>
              <a:gs pos="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PDAC</a:t>
            </a: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500000" flipH="1">
            <a:off x="7497374" y="2151328"/>
            <a:ext cx="236842" cy="429486"/>
          </a:xfrm>
          <a:prstGeom prst="rect">
            <a:avLst/>
          </a:prstGeom>
        </p:spPr>
      </p:pic>
      <p:sp>
        <p:nvSpPr>
          <p:cNvPr id="49" name="Pentagon 63">
            <a:extLst>
              <a:ext uri="{FF2B5EF4-FFF2-40B4-BE49-F238E27FC236}">
                <a16:creationId xmlns:a16="http://schemas.microsoft.com/office/drawing/2014/main" id="{1C5D7C2A-CBC3-41D3-9B3F-A29F5206D4FE}"/>
              </a:ext>
            </a:extLst>
          </p:cNvPr>
          <p:cNvSpPr/>
          <p:nvPr/>
        </p:nvSpPr>
        <p:spPr>
          <a:xfrm>
            <a:off x="3337256" y="3099816"/>
            <a:ext cx="5430322" cy="153271"/>
          </a:xfrm>
          <a:prstGeom prst="homePlate">
            <a:avLst>
              <a:gd name="adj" fmla="val 0"/>
            </a:avLst>
          </a:prstGeom>
          <a:gradFill flip="none" rotWithShape="1">
            <a:gsLst>
              <a:gs pos="0">
                <a:schemeClr val="accent4">
                  <a:lumMod val="60000"/>
                  <a:lumOff val="40000"/>
                </a:schemeClr>
              </a:gs>
              <a:gs pos="50000">
                <a:schemeClr val="accent1"/>
              </a:gs>
              <a:gs pos="100000">
                <a:schemeClr val="accent1"/>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VACANCE DE MARS</a:t>
            </a:r>
          </a:p>
        </p:txBody>
      </p:sp>
      <p:sp>
        <p:nvSpPr>
          <p:cNvPr id="50" name="Pentagon 71">
            <a:extLst>
              <a:ext uri="{FF2B5EF4-FFF2-40B4-BE49-F238E27FC236}">
                <a16:creationId xmlns:a16="http://schemas.microsoft.com/office/drawing/2014/main" id="{BCB4D5B1-6F6B-4DB2-A536-CF595C3AA03E}"/>
              </a:ext>
            </a:extLst>
          </p:cNvPr>
          <p:cNvSpPr/>
          <p:nvPr/>
        </p:nvSpPr>
        <p:spPr>
          <a:xfrm>
            <a:off x="8007858" y="3255744"/>
            <a:ext cx="731520" cy="153270"/>
          </a:xfrm>
          <a:prstGeom prst="homePlate">
            <a:avLst>
              <a:gd name="adj" fmla="val 42719"/>
            </a:avLst>
          </a:prstGeom>
          <a:gradFill flip="none" rotWithShape="1">
            <a:gsLst>
              <a:gs pos="0">
                <a:schemeClr val="bg2"/>
              </a:gs>
              <a:gs pos="9900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latin typeface="Arial"/>
                <a:cs typeface="Arial"/>
              </a:rPr>
              <a:t>PRIX</a:t>
            </a:r>
          </a:p>
        </p:txBody>
      </p:sp>
      <p:sp>
        <p:nvSpPr>
          <p:cNvPr id="52" name="Pentagon 63">
            <a:extLst>
              <a:ext uri="{FF2B5EF4-FFF2-40B4-BE49-F238E27FC236}">
                <a16:creationId xmlns:a16="http://schemas.microsoft.com/office/drawing/2014/main" id="{D74FA87D-136D-41A2-A527-E4D3AA34F4F0}"/>
              </a:ext>
            </a:extLst>
          </p:cNvPr>
          <p:cNvSpPr/>
          <p:nvPr/>
        </p:nvSpPr>
        <p:spPr>
          <a:xfrm>
            <a:off x="3361835" y="3994911"/>
            <a:ext cx="720925" cy="165766"/>
          </a:xfrm>
          <a:prstGeom prst="homePlate">
            <a:avLst>
              <a:gd name="adj" fmla="val 0"/>
            </a:avLst>
          </a:prstGeom>
          <a:gradFill flip="none" rotWithShape="1">
            <a:gsLst>
              <a:gs pos="100000">
                <a:schemeClr val="bg2"/>
              </a:gs>
              <a:gs pos="0">
                <a:schemeClr val="bg2">
                  <a:alpha val="45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spc="150" dirty="0">
                <a:cs typeface="Arial"/>
              </a:rPr>
              <a:t>JUNO</a:t>
            </a:r>
          </a:p>
        </p:txBody>
      </p:sp>
    </p:spTree>
    <p:extLst>
      <p:ext uri="{BB962C8B-B14F-4D97-AF65-F5344CB8AC3E}">
        <p14:creationId xmlns:p14="http://schemas.microsoft.com/office/powerpoint/2010/main" val="485416600"/>
      </p:ext>
    </p:extLst>
  </p:cSld>
  <p:clrMapOvr>
    <a:masterClrMapping/>
  </p:clrMapOvr>
</p:sld>
</file>

<file path=ppt/theme/theme1.xml><?xml version="1.0" encoding="utf-8"?>
<a:theme xmlns:a="http://schemas.openxmlformats.org/drawingml/2006/main" name="Office Theme">
  <a:themeElements>
    <a:clrScheme name="CISION">
      <a:dk1>
        <a:srgbClr val="000000"/>
      </a:dk1>
      <a:lt1>
        <a:srgbClr val="FFFFFF"/>
      </a:lt1>
      <a:dk2>
        <a:srgbClr val="14B693"/>
      </a:dk2>
      <a:lt2>
        <a:srgbClr val="FF6C36"/>
      </a:lt2>
      <a:accent1>
        <a:srgbClr val="00837E"/>
      </a:accent1>
      <a:accent2>
        <a:srgbClr val="053A4F"/>
      </a:accent2>
      <a:accent3>
        <a:srgbClr val="00607F"/>
      </a:accent3>
      <a:accent4>
        <a:srgbClr val="7FAEAB"/>
      </a:accent4>
      <a:accent5>
        <a:srgbClr val="698991"/>
      </a:accent5>
      <a:accent6>
        <a:srgbClr val="6995A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6633</TotalTime>
  <Words>849</Words>
  <Application>Microsoft Office PowerPoint</Application>
  <PresentationFormat>Letter Paper (8.5x11 in)</PresentationFormat>
  <Paragraphs>207</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Rotenberg</dc:creator>
  <cp:lastModifiedBy>Melissa Meyer</cp:lastModifiedBy>
  <cp:revision>164</cp:revision>
  <dcterms:created xsi:type="dcterms:W3CDTF">2017-12-08T14:12:03Z</dcterms:created>
  <dcterms:modified xsi:type="dcterms:W3CDTF">2018-12-07T19:36:38Z</dcterms:modified>
</cp:coreProperties>
</file>